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450" r:id="rId3"/>
    <p:sldId id="472" r:id="rId4"/>
    <p:sldId id="461" r:id="rId5"/>
    <p:sldId id="470" r:id="rId6"/>
    <p:sldId id="376" r:id="rId7"/>
    <p:sldId id="471" r:id="rId8"/>
    <p:sldId id="433" r:id="rId9"/>
    <p:sldId id="473" r:id="rId10"/>
    <p:sldId id="389" r:id="rId11"/>
    <p:sldId id="474" r:id="rId12"/>
    <p:sldId id="435" r:id="rId13"/>
    <p:sldId id="293" r:id="rId14"/>
  </p:sldIdLst>
  <p:sldSz cx="12192000" cy="6858000"/>
  <p:notesSz cx="6858000" cy="9144000"/>
  <p:embeddedFontLst>
    <p:embeddedFont>
      <p:font typeface="Poppins Light" panose="020B0604020202020204" charset="0"/>
      <p:regular r:id="rId17"/>
      <p:italic r:id="rId17"/>
    </p:embeddedFont>
    <p:embeddedFont>
      <p:font typeface="Poppins SemiBold" panose="020B0604020202020204" charset="0"/>
      <p:bold r:id="rId17"/>
      <p:boldItalic r:id="rId17"/>
    </p:embeddedFont>
    <p:embeddedFont>
      <p:font typeface="맑은 고딕" panose="020B0503020000020004" pitchFamily="34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E9A7"/>
    <a:srgbClr val="3B5CF6"/>
    <a:srgbClr val="2F5CDB"/>
    <a:srgbClr val="3776EC"/>
    <a:srgbClr val="BDE0F5"/>
    <a:srgbClr val="E7F3FB"/>
    <a:srgbClr val="D7EDFB"/>
    <a:srgbClr val="F2F6FA"/>
    <a:srgbClr val="DDEFFA"/>
    <a:srgbClr val="D1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NUL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.sv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2021-05-21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0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raphic 3">
            <a:hlinkClick r:id="rId2"/>
            <a:extLst>
              <a:ext uri="{FF2B5EF4-FFF2-40B4-BE49-F238E27FC236}">
                <a16:creationId xmlns:a16="http://schemas.microsoft.com/office/drawing/2014/main" id="{DB2B8271-0E28-4B5F-B29E-37284AC62E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25" name="TextBox 24">
            <a:hlinkClick r:id="rId5"/>
            <a:extLst>
              <a:ext uri="{FF2B5EF4-FFF2-40B4-BE49-F238E27FC236}">
                <a16:creationId xmlns:a16="http://schemas.microsoft.com/office/drawing/2014/main" id="{346A5B39-3E3C-4934-A45E-3EF8D6C25AF4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182186A9-423B-4E21-85B3-CED74711A0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9757" y="1949207"/>
            <a:ext cx="2980419" cy="4096084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B1A945F5-41FD-4921-99D7-28BAFC994D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949207"/>
            <a:ext cx="2087887" cy="409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62AC0D7-9EA6-402F-AB8B-736EC7468C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C587CF68-4616-4BDB-B2BF-2FF7DA3ECFE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5862F44F-E35C-41A3-B447-6D0A21C08B6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81060" y="1228437"/>
            <a:ext cx="4416786" cy="4416786"/>
          </a:xfrm>
          <a:prstGeom prst="roundRect">
            <a:avLst>
              <a:gd name="adj" fmla="val 758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3972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131CBEF1-C116-49B8-B67F-E078D2B1DED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36263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4">
            <a:extLst>
              <a:ext uri="{FF2B5EF4-FFF2-40B4-BE49-F238E27FC236}">
                <a16:creationId xmlns:a16="http://schemas.microsoft.com/office/drawing/2014/main" id="{86DF4904-14E8-49C9-A3D7-85175B953E0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574812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924D786C-89D9-47EE-846A-0CEE5674AC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13360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A34DF0B1-2F3A-450E-98AC-860E01E556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51908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142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17">
            <a:extLst>
              <a:ext uri="{FF2B5EF4-FFF2-40B4-BE49-F238E27FC236}">
                <a16:creationId xmlns:a16="http://schemas.microsoft.com/office/drawing/2014/main" id="{4D51741C-71D5-46C6-BBE7-5AFB96B9956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1624449"/>
            <a:ext cx="2342426" cy="4301530"/>
          </a:xfrm>
          <a:prstGeom prst="roundRect">
            <a:avLst>
              <a:gd name="adj" fmla="val 50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008000" anchor="ctr" anchorCtr="0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17">
            <a:extLst>
              <a:ext uri="{FF2B5EF4-FFF2-40B4-BE49-F238E27FC236}">
                <a16:creationId xmlns:a16="http://schemas.microsoft.com/office/drawing/2014/main" id="{39525A31-1E0E-4BD8-B481-A7C83053F90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46656" y="914400"/>
            <a:ext cx="2342426" cy="4301530"/>
          </a:xfrm>
          <a:prstGeom prst="roundRect">
            <a:avLst>
              <a:gd name="adj" fmla="val 50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008000" anchor="ctr" anchorCtr="0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9006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11">
            <a:extLst>
              <a:ext uri="{FF2B5EF4-FFF2-40B4-BE49-F238E27FC236}">
                <a16:creationId xmlns:a16="http://schemas.microsoft.com/office/drawing/2014/main" id="{CF8356DC-B814-418D-96D6-F3906E3D251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85125" y="815975"/>
            <a:ext cx="2454276" cy="5370289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lIns="72000" tIns="1188000" rIns="72000" bIns="36000" anchor="ctr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8254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2ACE8C08-CCF5-4983-9644-E92D11B234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lIns="72000" tIns="1188000" rIns="72000" bIns="36000" anchor="ctr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04788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8">
            <a:extLst>
              <a:ext uri="{FF2B5EF4-FFF2-40B4-BE49-F238E27FC236}">
                <a16:creationId xmlns:a16="http://schemas.microsoft.com/office/drawing/2014/main" id="{FDF286D7-46EF-4E7E-BA6E-3417A3965F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92931" y="67468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lIns="72000" tIns="1188000" rIns="72000" bIns="36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81459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A6A2BB0-2724-4FD5-8125-9F21BA5369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28298" y="814492"/>
            <a:ext cx="2373302" cy="237465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A434356-BFC9-446B-B9EF-D51850CD92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8298" y="3698231"/>
            <a:ext cx="2373302" cy="237465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22401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0D90C1BA-DE20-4698-AC28-F2BBD6F058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46F59B87-E5DF-4764-A83F-CE0C93B5D63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A6A2BB0-2724-4FD5-8125-9F21BA5369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80176" y="1638300"/>
            <a:ext cx="2690862" cy="269240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A434356-BFC9-446B-B9EF-D51850CD92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67682" y="1638300"/>
            <a:ext cx="2690862" cy="269240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8014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87" r:id="rId10"/>
    <p:sldLayoutId id="214748366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NUL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34FFE12-3368-4BD4-B5D7-60822143682A}"/>
              </a:ext>
            </a:extLst>
          </p:cNvPr>
          <p:cNvSpPr txBox="1"/>
          <p:nvPr/>
        </p:nvSpPr>
        <p:spPr>
          <a:xfrm>
            <a:off x="6131236" y="1156361"/>
            <a:ext cx="49512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6000" dirty="0" err="1">
                <a:solidFill>
                  <a:srgbClr val="3B5CF6"/>
                </a:solidFill>
                <a:latin typeface="+mj-lt"/>
                <a:cs typeface="Arial" panose="020B0604020202020204" pitchFamily="34" charset="0"/>
              </a:rPr>
              <a:t>Н</a:t>
            </a:r>
            <a:r>
              <a:rPr lang="ru-RU" altLang="ko-KR" sz="6000" dirty="0" err="1" smtClean="0">
                <a:solidFill>
                  <a:srgbClr val="3B5CF6"/>
                </a:solidFill>
                <a:latin typeface="+mj-lt"/>
                <a:cs typeface="Arial" panose="020B0604020202020204" pitchFamily="34" charset="0"/>
              </a:rPr>
              <a:t>апоминалка</a:t>
            </a:r>
            <a:endParaRPr lang="ko-KR" altLang="en-US" sz="6000" dirty="0">
              <a:solidFill>
                <a:srgbClr val="3B5CF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그래픽 1">
            <a:extLst>
              <a:ext uri="{FF2B5EF4-FFF2-40B4-BE49-F238E27FC236}">
                <a16:creationId xmlns:a16="http://schemas.microsoft.com/office/drawing/2014/main" id="{C71C729C-B4AB-41B8-B862-555688B06F97}"/>
              </a:ext>
            </a:extLst>
          </p:cNvPr>
          <p:cNvSpPr/>
          <p:nvPr/>
        </p:nvSpPr>
        <p:spPr>
          <a:xfrm>
            <a:off x="6421313" y="3332747"/>
            <a:ext cx="4591018" cy="2374084"/>
          </a:xfrm>
          <a:custGeom>
            <a:avLst/>
            <a:gdLst>
              <a:gd name="connsiteX0" fmla="*/ 2475 w 4591018"/>
              <a:gd name="connsiteY0" fmla="*/ 1613878 h 2374084"/>
              <a:gd name="connsiteX1" fmla="*/ 2475 w 4591018"/>
              <a:gd name="connsiteY1" fmla="*/ 437387 h 2374084"/>
              <a:gd name="connsiteX2" fmla="*/ 437387 w 4591018"/>
              <a:gd name="connsiteY2" fmla="*/ 2475 h 2374084"/>
              <a:gd name="connsiteX3" fmla="*/ 4157739 w 4591018"/>
              <a:gd name="connsiteY3" fmla="*/ 2475 h 2374084"/>
              <a:gd name="connsiteX4" fmla="*/ 4592651 w 4591018"/>
              <a:gd name="connsiteY4" fmla="*/ 437387 h 2374084"/>
              <a:gd name="connsiteX5" fmla="*/ 4592651 w 4591018"/>
              <a:gd name="connsiteY5" fmla="*/ 1613878 h 2374084"/>
              <a:gd name="connsiteX6" fmla="*/ 4157739 w 4591018"/>
              <a:gd name="connsiteY6" fmla="*/ 2048790 h 2374084"/>
              <a:gd name="connsiteX7" fmla="*/ 653019 w 4591018"/>
              <a:gd name="connsiteY7" fmla="*/ 2048790 h 2374084"/>
              <a:gd name="connsiteX8" fmla="*/ 154349 w 4591018"/>
              <a:gd name="connsiteY8" fmla="*/ 2373023 h 2374084"/>
              <a:gd name="connsiteX9" fmla="*/ 123256 w 4591018"/>
              <a:gd name="connsiteY9" fmla="*/ 2339012 h 2374084"/>
              <a:gd name="connsiteX10" fmla="*/ 234888 w 4591018"/>
              <a:gd name="connsiteY10" fmla="*/ 1998390 h 2374084"/>
              <a:gd name="connsiteX11" fmla="*/ 2475 w 4591018"/>
              <a:gd name="connsiteY11" fmla="*/ 1613878 h 237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91018" h="2374084">
                <a:moveTo>
                  <a:pt x="2475" y="1613878"/>
                </a:moveTo>
                <a:lnTo>
                  <a:pt x="2475" y="437387"/>
                </a:lnTo>
                <a:cubicBezTo>
                  <a:pt x="2475" y="198183"/>
                  <a:pt x="198183" y="2475"/>
                  <a:pt x="437387" y="2475"/>
                </a:cubicBezTo>
                <a:lnTo>
                  <a:pt x="4157739" y="2475"/>
                </a:lnTo>
                <a:cubicBezTo>
                  <a:pt x="4396944" y="2475"/>
                  <a:pt x="4592651" y="198183"/>
                  <a:pt x="4592651" y="437387"/>
                </a:cubicBezTo>
                <a:lnTo>
                  <a:pt x="4592651" y="1613878"/>
                </a:lnTo>
                <a:cubicBezTo>
                  <a:pt x="4592651" y="1853082"/>
                  <a:pt x="4396944" y="2048790"/>
                  <a:pt x="4157739" y="2048790"/>
                </a:cubicBezTo>
                <a:lnTo>
                  <a:pt x="653019" y="2048790"/>
                </a:lnTo>
                <a:cubicBezTo>
                  <a:pt x="547055" y="2164295"/>
                  <a:pt x="389793" y="2293045"/>
                  <a:pt x="154349" y="2373023"/>
                </a:cubicBezTo>
                <a:cubicBezTo>
                  <a:pt x="132966" y="2380264"/>
                  <a:pt x="113210" y="2358824"/>
                  <a:pt x="123256" y="2339012"/>
                </a:cubicBezTo>
                <a:cubicBezTo>
                  <a:pt x="157436" y="2271381"/>
                  <a:pt x="226638" y="2169907"/>
                  <a:pt x="234888" y="1998390"/>
                </a:cubicBezTo>
                <a:cubicBezTo>
                  <a:pt x="96990" y="1925203"/>
                  <a:pt x="2475" y="1780064"/>
                  <a:pt x="2475" y="1613878"/>
                </a:cubicBezTo>
                <a:close/>
              </a:path>
            </a:pathLst>
          </a:custGeom>
          <a:solidFill>
            <a:srgbClr val="3C5CF6"/>
          </a:solidFill>
          <a:ln w="5601" cap="flat">
            <a:noFill/>
            <a:prstDash val="solid"/>
            <a:miter/>
          </a:ln>
        </p:spPr>
        <p:txBody>
          <a:bodyPr lIns="252000" rIns="252000" bIns="396000" rtlCol="0" anchor="ctr"/>
          <a:lstStyle/>
          <a:p>
            <a:pPr algn="ctr"/>
            <a:r>
              <a:rPr lang="ru-RU" altLang="ko-KR" sz="2000" dirty="0" smtClean="0">
                <a:solidFill>
                  <a:schemeClr val="bg1"/>
                </a:solidFill>
              </a:rPr>
              <a:t>Простое приложения для планирования задач.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2CF4D46-1848-4A9F-A518-E76181D0D2AE}"/>
              </a:ext>
            </a:extLst>
          </p:cNvPr>
          <p:cNvSpPr txBox="1"/>
          <p:nvPr/>
        </p:nvSpPr>
        <p:spPr>
          <a:xfrm>
            <a:off x="1290980" y="2769085"/>
            <a:ext cx="4954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600" dirty="0" smtClean="0"/>
              <a:t>Приложение обладает не сложным но понятным пользовательским интерфейсом.</a:t>
            </a:r>
            <a:endParaRPr lang="en-US" altLang="ko-KR" sz="16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DDE553B-33D5-4149-A217-C277B69383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942" y="26261"/>
            <a:ext cx="4092947" cy="66551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FC800F0-D089-4807-81DC-8544B7B1BB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267" y="240448"/>
            <a:ext cx="1901148" cy="244184"/>
          </a:xfrm>
          <a:prstGeom prst="rect">
            <a:avLst/>
          </a:prstGeom>
        </p:spPr>
      </p:pic>
      <p:sp>
        <p:nvSpPr>
          <p:cNvPr id="4" name="그래픽 12">
            <a:extLst>
              <a:ext uri="{FF2B5EF4-FFF2-40B4-BE49-F238E27FC236}">
                <a16:creationId xmlns:a16="http://schemas.microsoft.com/office/drawing/2014/main" id="{04B05A0C-0FBA-47B8-9F72-CD3E9F17EBE7}"/>
              </a:ext>
            </a:extLst>
          </p:cNvPr>
          <p:cNvSpPr/>
          <p:nvPr/>
        </p:nvSpPr>
        <p:spPr>
          <a:xfrm>
            <a:off x="1290981" y="700402"/>
            <a:ext cx="4805020" cy="1569660"/>
          </a:xfrm>
          <a:custGeom>
            <a:avLst/>
            <a:gdLst>
              <a:gd name="connsiteX0" fmla="*/ 12195429 w 12199620"/>
              <a:gd name="connsiteY0" fmla="*/ 2954350 h 3985260"/>
              <a:gd name="connsiteX1" fmla="*/ 12195429 w 12199620"/>
              <a:gd name="connsiteY1" fmla="*/ 595046 h 3985260"/>
              <a:gd name="connsiteX2" fmla="*/ 11604955 w 12199620"/>
              <a:gd name="connsiteY2" fmla="*/ 4572 h 3985260"/>
              <a:gd name="connsiteX3" fmla="*/ 595046 w 12199620"/>
              <a:gd name="connsiteY3" fmla="*/ 4572 h 3985260"/>
              <a:gd name="connsiteX4" fmla="*/ 4572 w 12199620"/>
              <a:gd name="connsiteY4" fmla="*/ 595046 h 3985260"/>
              <a:gd name="connsiteX5" fmla="*/ 4572 w 12199620"/>
              <a:gd name="connsiteY5" fmla="*/ 2954350 h 3985260"/>
              <a:gd name="connsiteX6" fmla="*/ 595046 w 12199620"/>
              <a:gd name="connsiteY6" fmla="*/ 3544824 h 3985260"/>
              <a:gd name="connsiteX7" fmla="*/ 11312119 w 12199620"/>
              <a:gd name="connsiteY7" fmla="*/ 3544824 h 3985260"/>
              <a:gd name="connsiteX8" fmla="*/ 11989156 w 12199620"/>
              <a:gd name="connsiteY8" fmla="*/ 3985031 h 3985260"/>
              <a:gd name="connsiteX9" fmla="*/ 12031370 w 12199620"/>
              <a:gd name="connsiteY9" fmla="*/ 3938854 h 3985260"/>
              <a:gd name="connsiteX10" fmla="*/ 11879809 w 12199620"/>
              <a:gd name="connsiteY10" fmla="*/ 3476396 h 3985260"/>
              <a:gd name="connsiteX11" fmla="*/ 12195429 w 12199620"/>
              <a:gd name="connsiteY11" fmla="*/ 2954350 h 398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9620" h="3985260">
                <a:moveTo>
                  <a:pt x="12195429" y="2954350"/>
                </a:moveTo>
                <a:lnTo>
                  <a:pt x="12195429" y="595046"/>
                </a:lnTo>
                <a:cubicBezTo>
                  <a:pt x="12195429" y="270281"/>
                  <a:pt x="11929719" y="4572"/>
                  <a:pt x="11604955" y="4572"/>
                </a:cubicBezTo>
                <a:lnTo>
                  <a:pt x="595046" y="4572"/>
                </a:lnTo>
                <a:cubicBezTo>
                  <a:pt x="270281" y="4572"/>
                  <a:pt x="4572" y="270281"/>
                  <a:pt x="4572" y="595046"/>
                </a:cubicBezTo>
                <a:lnTo>
                  <a:pt x="4572" y="2954350"/>
                </a:lnTo>
                <a:cubicBezTo>
                  <a:pt x="4572" y="3279115"/>
                  <a:pt x="270281" y="3544824"/>
                  <a:pt x="595046" y="3544824"/>
                </a:cubicBezTo>
                <a:lnTo>
                  <a:pt x="11312119" y="3544824"/>
                </a:lnTo>
                <a:cubicBezTo>
                  <a:pt x="11455985" y="3701644"/>
                  <a:pt x="11669496" y="3876446"/>
                  <a:pt x="11989156" y="3985031"/>
                </a:cubicBezTo>
                <a:cubicBezTo>
                  <a:pt x="12018188" y="3994861"/>
                  <a:pt x="12045010" y="3965753"/>
                  <a:pt x="12031370" y="3938854"/>
                </a:cubicBezTo>
                <a:cubicBezTo>
                  <a:pt x="11984964" y="3847033"/>
                  <a:pt x="11891010" y="3709264"/>
                  <a:pt x="11879809" y="3476396"/>
                </a:cubicBezTo>
                <a:cubicBezTo>
                  <a:pt x="12067108" y="3377032"/>
                  <a:pt x="12195429" y="3179979"/>
                  <a:pt x="12195429" y="2954350"/>
                </a:cubicBezTo>
                <a:close/>
              </a:path>
            </a:pathLst>
          </a:custGeom>
          <a:solidFill>
            <a:srgbClr val="3C5CF6"/>
          </a:solidFill>
          <a:ln w="300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252000" tIns="45720" rIns="252000" bIns="25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400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Интерфейс и работоспособность проекта</a:t>
            </a:r>
            <a:endParaRPr lang="en-US" altLang="ko-KR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2" name="20210521-214944-720x1520">
            <a:hlinkClick r:id="" action="ppaction://media"/>
          </p:cNvPr>
          <p:cNvPicPr>
            <a:picLocks noGrp="1" noChangeAspect="1"/>
          </p:cNvPicPr>
          <p:nvPr>
            <p:ph type="pic"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035" b="1035"/>
          <a:stretch>
            <a:fillRect/>
          </a:stretch>
        </p:blipFill>
        <p:spPr>
          <a:xfrm>
            <a:off x="7507289" y="225267"/>
            <a:ext cx="3026600" cy="625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0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2097444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2400992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android.widget.DatePicker</a:t>
            </a:r>
            <a:endParaRPr lang="en-US" altLang="ko-KR" sz="2000" dirty="0">
              <a:latin typeface="+mj-lt"/>
            </a:endParaRPr>
          </a:p>
        </p:txBody>
      </p:sp>
      <p:sp>
        <p:nvSpPr>
          <p:cNvPr id="6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2345762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3341972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3645520"/>
            <a:ext cx="41395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android.text.format.DateUtils</a:t>
            </a:r>
            <a:endParaRPr lang="en-US" altLang="ko-KR" sz="2000" dirty="0">
              <a:latin typeface="+mj-lt"/>
            </a:endParaRPr>
          </a:p>
        </p:txBody>
      </p:sp>
      <p:sp>
        <p:nvSpPr>
          <p:cNvPr id="9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3590290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4529897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788029" y="4856989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err="1" smtClean="0">
                <a:latin typeface="+mj-lt"/>
              </a:rPr>
              <a:t>androidx.room.Room</a:t>
            </a:r>
            <a:endParaRPr lang="en-US" altLang="ko-KR" sz="2000" b="1" dirty="0">
              <a:latin typeface="+mj-lt"/>
            </a:endParaRPr>
          </a:p>
        </p:txBody>
      </p:sp>
      <p:sp>
        <p:nvSpPr>
          <p:cNvPr id="12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4760159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4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1112265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1415813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androidx.room.Database</a:t>
            </a:r>
            <a:endParaRPr lang="en-US" altLang="ko-KR" sz="2000" dirty="0">
              <a:latin typeface="+mj-lt"/>
            </a:endParaRPr>
          </a:p>
        </p:txBody>
      </p:sp>
      <p:sp>
        <p:nvSpPr>
          <p:cNvPr id="15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1360583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6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2148559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2452107"/>
            <a:ext cx="42906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androidx.room.RoomDatabase</a:t>
            </a:r>
            <a:endParaRPr lang="en-US" altLang="ko-KR" sz="2000" dirty="0">
              <a:latin typeface="+mj-lt"/>
            </a:endParaRPr>
          </a:p>
        </p:txBody>
      </p:sp>
      <p:sp>
        <p:nvSpPr>
          <p:cNvPr id="18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2396877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 smtClean="0">
                <a:solidFill>
                  <a:schemeClr val="bg1"/>
                </a:solidFill>
                <a:latin typeface="+mj-lt"/>
              </a:rPr>
              <a:t>7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1090238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1393786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android.widget.TimePicker</a:t>
            </a:r>
            <a:r>
              <a:rPr lang="en-US" altLang="ko-KR" sz="2000" dirty="0">
                <a:latin typeface="+mj-lt"/>
              </a:rPr>
              <a:t>;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7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1338556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5820141"/>
            <a:ext cx="8040894" cy="91754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6123688"/>
            <a:ext cx="597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>
                <a:latin typeface="+mj-lt"/>
              </a:rPr>
              <a:t>androidx.recyclerview.widget.RecyclerView</a:t>
            </a:r>
            <a:endParaRPr lang="en-US" altLang="ko-KR" sz="2000" dirty="0">
              <a:latin typeface="+mj-lt"/>
            </a:endParaRPr>
          </a:p>
        </p:txBody>
      </p:sp>
      <p:sp>
        <p:nvSpPr>
          <p:cNvPr id="30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0" y="6068458"/>
            <a:ext cx="455341" cy="433779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5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그래픽 1">
            <a:extLst>
              <a:ext uri="{FF2B5EF4-FFF2-40B4-BE49-F238E27FC236}">
                <a16:creationId xmlns:a16="http://schemas.microsoft.com/office/drawing/2014/main" id="{20792B76-1C85-454F-851D-6E874146A4D4}"/>
              </a:ext>
            </a:extLst>
          </p:cNvPr>
          <p:cNvSpPr/>
          <p:nvPr/>
        </p:nvSpPr>
        <p:spPr>
          <a:xfrm>
            <a:off x="3243746" y="-14544"/>
            <a:ext cx="5832642" cy="1090238"/>
          </a:xfrm>
          <a:custGeom>
            <a:avLst/>
            <a:gdLst>
              <a:gd name="connsiteX0" fmla="*/ 254545 w 7035800"/>
              <a:gd name="connsiteY0" fmla="*/ 843 h 1090238"/>
              <a:gd name="connsiteX1" fmla="*/ 843 w 7035800"/>
              <a:gd name="connsiteY1" fmla="*/ 254545 h 1090238"/>
              <a:gd name="connsiteX2" fmla="*/ 843 w 7035800"/>
              <a:gd name="connsiteY2" fmla="*/ 646179 h 1090238"/>
              <a:gd name="connsiteX3" fmla="*/ 254545 w 7035800"/>
              <a:gd name="connsiteY3" fmla="*/ 899880 h 1090238"/>
              <a:gd name="connsiteX4" fmla="*/ 3397573 w 7035800"/>
              <a:gd name="connsiteY4" fmla="*/ 901157 h 1090238"/>
              <a:gd name="connsiteX5" fmla="*/ 3332061 w 7035800"/>
              <a:gd name="connsiteY5" fmla="*/ 1070422 h 1090238"/>
              <a:gd name="connsiteX6" fmla="*/ 3350199 w 7035800"/>
              <a:gd name="connsiteY6" fmla="*/ 1090263 h 1090238"/>
              <a:gd name="connsiteX7" fmla="*/ 3641092 w 7035800"/>
              <a:gd name="connsiteY7" fmla="*/ 901125 h 1090238"/>
              <a:gd name="connsiteX8" fmla="*/ 6784121 w 7035800"/>
              <a:gd name="connsiteY8" fmla="*/ 899848 h 1090238"/>
              <a:gd name="connsiteX9" fmla="*/ 7037822 w 7035800"/>
              <a:gd name="connsiteY9" fmla="*/ 646146 h 1090238"/>
              <a:gd name="connsiteX10" fmla="*/ 7037822 w 7035800"/>
              <a:gd name="connsiteY10" fmla="*/ 254545 h 1090238"/>
              <a:gd name="connsiteX11" fmla="*/ 6784121 w 7035800"/>
              <a:gd name="connsiteY11" fmla="*/ 843 h 1090238"/>
              <a:gd name="connsiteX12" fmla="*/ 254545 w 7035800"/>
              <a:gd name="connsiteY12" fmla="*/ 843 h 10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35800" h="1090238">
                <a:moveTo>
                  <a:pt x="254545" y="843"/>
                </a:moveTo>
                <a:cubicBezTo>
                  <a:pt x="115007" y="843"/>
                  <a:pt x="843" y="115007"/>
                  <a:pt x="843" y="254545"/>
                </a:cubicBezTo>
                <a:lnTo>
                  <a:pt x="843" y="646179"/>
                </a:lnTo>
                <a:cubicBezTo>
                  <a:pt x="843" y="785716"/>
                  <a:pt x="115007" y="899880"/>
                  <a:pt x="254545" y="899880"/>
                </a:cubicBezTo>
                <a:lnTo>
                  <a:pt x="3397573" y="901157"/>
                </a:lnTo>
                <a:cubicBezTo>
                  <a:pt x="3397573" y="901157"/>
                  <a:pt x="3350035" y="1034834"/>
                  <a:pt x="3332061" y="1070422"/>
                </a:cubicBezTo>
                <a:cubicBezTo>
                  <a:pt x="3326233" y="1081980"/>
                  <a:pt x="3337757" y="1094519"/>
                  <a:pt x="3350199" y="1090263"/>
                </a:cubicBezTo>
                <a:cubicBezTo>
                  <a:pt x="3487542" y="1043641"/>
                  <a:pt x="3579279" y="968536"/>
                  <a:pt x="3641092" y="901125"/>
                </a:cubicBezTo>
                <a:lnTo>
                  <a:pt x="6784121" y="899848"/>
                </a:lnTo>
                <a:cubicBezTo>
                  <a:pt x="6923658" y="899848"/>
                  <a:pt x="7037822" y="785684"/>
                  <a:pt x="7037822" y="646146"/>
                </a:cubicBezTo>
                <a:lnTo>
                  <a:pt x="7037822" y="254545"/>
                </a:lnTo>
                <a:cubicBezTo>
                  <a:pt x="7037822" y="115007"/>
                  <a:pt x="6923658" y="843"/>
                  <a:pt x="6784121" y="843"/>
                </a:cubicBezTo>
                <a:lnTo>
                  <a:pt x="254545" y="843"/>
                </a:lnTo>
                <a:close/>
              </a:path>
            </a:pathLst>
          </a:custGeom>
          <a:solidFill>
            <a:srgbClr val="3B5CF6"/>
          </a:solidFill>
          <a:ln w="3271" cap="flat">
            <a:noFill/>
            <a:prstDash val="solid"/>
            <a:miter/>
          </a:ln>
        </p:spPr>
        <p:txBody>
          <a:bodyPr lIns="252000" tIns="72000" rIns="252000" bIns="252000" rtlCol="0" anchor="ctr"/>
          <a:lstStyle/>
          <a:p>
            <a:pPr algn="ctr"/>
            <a:r>
              <a:rPr lang="ru-RU" altLang="ko-KR" sz="2400" dirty="0" smtClean="0">
                <a:solidFill>
                  <a:schemeClr val="bg1"/>
                </a:solidFill>
              </a:rPr>
              <a:t>Что было использовано в проекте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27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BD7D1A4-028B-4063-82F9-DCD49FCA8F79}"/>
              </a:ext>
            </a:extLst>
          </p:cNvPr>
          <p:cNvSpPr/>
          <p:nvPr/>
        </p:nvSpPr>
        <p:spPr>
          <a:xfrm>
            <a:off x="3311798" y="5424235"/>
            <a:ext cx="5543444" cy="118577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400" dirty="0" smtClean="0">
                <a:solidFill>
                  <a:schemeClr val="tx1"/>
                </a:solidFill>
              </a:rPr>
              <a:t>Веков Владислав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11" name="그래픽 3">
            <a:extLst>
              <a:ext uri="{FF2B5EF4-FFF2-40B4-BE49-F238E27FC236}">
                <a16:creationId xmlns:a16="http://schemas.microsoft.com/office/drawing/2014/main" id="{D16E1B61-9ED5-4333-A060-A22CF878339D}"/>
              </a:ext>
            </a:extLst>
          </p:cNvPr>
          <p:cNvSpPr/>
          <p:nvPr/>
        </p:nvSpPr>
        <p:spPr>
          <a:xfrm>
            <a:off x="3674715" y="250783"/>
            <a:ext cx="4817610" cy="1273655"/>
          </a:xfrm>
          <a:custGeom>
            <a:avLst/>
            <a:gdLst>
              <a:gd name="connsiteX0" fmla="*/ 4817871 w 4817610"/>
              <a:gd name="connsiteY0" fmla="*/ 865202 h 1273655"/>
              <a:gd name="connsiteX1" fmla="*/ 4817871 w 4817610"/>
              <a:gd name="connsiteY1" fmla="*/ 234036 h 1273655"/>
              <a:gd name="connsiteX2" fmla="*/ 4584548 w 4817610"/>
              <a:gd name="connsiteY2" fmla="*/ 713 h 1273655"/>
              <a:gd name="connsiteX3" fmla="*/ 234036 w 4817610"/>
              <a:gd name="connsiteY3" fmla="*/ 713 h 1273655"/>
              <a:gd name="connsiteX4" fmla="*/ 713 w 4817610"/>
              <a:gd name="connsiteY4" fmla="*/ 234036 h 1273655"/>
              <a:gd name="connsiteX5" fmla="*/ 713 w 4817610"/>
              <a:gd name="connsiteY5" fmla="*/ 865202 h 1273655"/>
              <a:gd name="connsiteX6" fmla="*/ 234036 w 4817610"/>
              <a:gd name="connsiteY6" fmla="*/ 1098525 h 1273655"/>
              <a:gd name="connsiteX7" fmla="*/ 4468836 w 4817610"/>
              <a:gd name="connsiteY7" fmla="*/ 1098525 h 1273655"/>
              <a:gd name="connsiteX8" fmla="*/ 4736364 w 4817610"/>
              <a:gd name="connsiteY8" fmla="*/ 1272471 h 1273655"/>
              <a:gd name="connsiteX9" fmla="*/ 4753044 w 4817610"/>
              <a:gd name="connsiteY9" fmla="*/ 1254224 h 1273655"/>
              <a:gd name="connsiteX10" fmla="*/ 4693156 w 4817610"/>
              <a:gd name="connsiteY10" fmla="*/ 1071486 h 1273655"/>
              <a:gd name="connsiteX11" fmla="*/ 4817871 w 4817610"/>
              <a:gd name="connsiteY11" fmla="*/ 865202 h 1273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817610" h="1273655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 w="300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252000" tIns="45720" rIns="252000" bIns="25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800" dirty="0" smtClean="0">
                <a:solidFill>
                  <a:schemeClr val="bg1"/>
                </a:solidFill>
                <a:cs typeface="Arial" panose="020B0604020202020204" pitchFamily="34" charset="0"/>
              </a:rPr>
              <a:t>Выполнил</a:t>
            </a:r>
            <a:endParaRPr lang="ko-KR" altLang="en-US" sz="2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1028" name="Picture 4" descr="https://sun9-51.userapi.com/impg/pkr_qhP0eg2FaoeFMIQyVk1MeyzfS5MmkxReOg/cN3eNjTy2y4.jpg?size=984x984&amp;quality=96&amp;sign=2d037f21c4909e47974ef9ebe5f0bdec&amp;type=album"/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453" y="1396101"/>
            <a:ext cx="4028134" cy="402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798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래픽 1">
            <a:extLst>
              <a:ext uri="{FF2B5EF4-FFF2-40B4-BE49-F238E27FC236}">
                <a16:creationId xmlns:a16="http://schemas.microsoft.com/office/drawing/2014/main" id="{E4B332BC-6088-4197-963F-7FD6E8F9BCC5}"/>
              </a:ext>
            </a:extLst>
          </p:cNvPr>
          <p:cNvSpPr/>
          <p:nvPr/>
        </p:nvSpPr>
        <p:spPr>
          <a:xfrm>
            <a:off x="3136525" y="1294014"/>
            <a:ext cx="5916178" cy="4267200"/>
          </a:xfrm>
          <a:custGeom>
            <a:avLst/>
            <a:gdLst>
              <a:gd name="connsiteX0" fmla="*/ 326524 w 5916178"/>
              <a:gd name="connsiteY0" fmla="*/ 1386 h 4267200"/>
              <a:gd name="connsiteX1" fmla="*/ 1386 w 5916178"/>
              <a:gd name="connsiteY1" fmla="*/ 326524 h 4267200"/>
              <a:gd name="connsiteX2" fmla="*/ 1386 w 5916178"/>
              <a:gd name="connsiteY2" fmla="*/ 3698409 h 4267200"/>
              <a:gd name="connsiteX3" fmla="*/ 326524 w 5916178"/>
              <a:gd name="connsiteY3" fmla="*/ 4023547 h 4267200"/>
              <a:gd name="connsiteX4" fmla="*/ 2802088 w 5916178"/>
              <a:gd name="connsiteY4" fmla="*/ 4025184 h 4267200"/>
              <a:gd name="connsiteX5" fmla="*/ 2720814 w 5916178"/>
              <a:gd name="connsiteY5" fmla="*/ 4242110 h 4267200"/>
              <a:gd name="connsiteX6" fmla="*/ 2744059 w 5916178"/>
              <a:gd name="connsiteY6" fmla="*/ 4267537 h 4267200"/>
              <a:gd name="connsiteX7" fmla="*/ 3116862 w 5916178"/>
              <a:gd name="connsiteY7" fmla="*/ 4025142 h 4267200"/>
              <a:gd name="connsiteX8" fmla="*/ 5592426 w 5916178"/>
              <a:gd name="connsiteY8" fmla="*/ 4023505 h 4267200"/>
              <a:gd name="connsiteX9" fmla="*/ 5917564 w 5916178"/>
              <a:gd name="connsiteY9" fmla="*/ 3698367 h 4267200"/>
              <a:gd name="connsiteX10" fmla="*/ 5917564 w 5916178"/>
              <a:gd name="connsiteY10" fmla="*/ 326524 h 4267200"/>
              <a:gd name="connsiteX11" fmla="*/ 5592426 w 5916178"/>
              <a:gd name="connsiteY11" fmla="*/ 1386 h 4267200"/>
              <a:gd name="connsiteX12" fmla="*/ 326524 w 5916178"/>
              <a:gd name="connsiteY12" fmla="*/ 1386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6178" h="4267200">
                <a:moveTo>
                  <a:pt x="326524" y="1386"/>
                </a:moveTo>
                <a:cubicBezTo>
                  <a:pt x="147696" y="1386"/>
                  <a:pt x="1386" y="147696"/>
                  <a:pt x="1386" y="326524"/>
                </a:cubicBezTo>
                <a:lnTo>
                  <a:pt x="1386" y="3698409"/>
                </a:lnTo>
                <a:cubicBezTo>
                  <a:pt x="1386" y="3877237"/>
                  <a:pt x="147696" y="4023547"/>
                  <a:pt x="326524" y="4023547"/>
                </a:cubicBezTo>
                <a:lnTo>
                  <a:pt x="2802088" y="4025184"/>
                </a:lnTo>
                <a:cubicBezTo>
                  <a:pt x="2802088" y="4025184"/>
                  <a:pt x="2743891" y="4196501"/>
                  <a:pt x="2720814" y="4242110"/>
                </a:cubicBezTo>
                <a:cubicBezTo>
                  <a:pt x="2713345" y="4256922"/>
                  <a:pt x="2728115" y="4272992"/>
                  <a:pt x="2744059" y="4267537"/>
                </a:cubicBezTo>
                <a:cubicBezTo>
                  <a:pt x="2920076" y="4207788"/>
                  <a:pt x="3037644" y="4111535"/>
                  <a:pt x="3116862" y="4025142"/>
                </a:cubicBezTo>
                <a:lnTo>
                  <a:pt x="5592426" y="4023505"/>
                </a:lnTo>
                <a:cubicBezTo>
                  <a:pt x="5771254" y="4023505"/>
                  <a:pt x="5917564" y="3877195"/>
                  <a:pt x="5917564" y="3698367"/>
                </a:cubicBezTo>
                <a:lnTo>
                  <a:pt x="5917564" y="326524"/>
                </a:lnTo>
                <a:cubicBezTo>
                  <a:pt x="5917564" y="147696"/>
                  <a:pt x="5771254" y="1386"/>
                  <a:pt x="5592426" y="1386"/>
                </a:cubicBezTo>
                <a:lnTo>
                  <a:pt x="326524" y="1386"/>
                </a:lnTo>
                <a:close/>
              </a:path>
            </a:pathLst>
          </a:custGeom>
          <a:solidFill>
            <a:srgbClr val="3B5CF6"/>
          </a:solidFill>
          <a:ln w="260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80000" tIns="72000" rIns="180000" bIns="43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+mj-lt"/>
              </a:rPr>
              <a:t>thanks for your attention </a:t>
            </a:r>
            <a:r>
              <a:rPr lang="en-US" altLang="ko-KR" sz="7200" dirty="0">
                <a:solidFill>
                  <a:schemeClr val="bg1"/>
                </a:solidFill>
                <a:latin typeface="+mj-lt"/>
              </a:rPr>
              <a:t>!</a:t>
            </a:r>
            <a:endParaRPr lang="ko-KR" altLang="en-US" sz="7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그래픽 4">
            <a:extLst>
              <a:ext uri="{FF2B5EF4-FFF2-40B4-BE49-F238E27FC236}">
                <a16:creationId xmlns:a16="http://schemas.microsoft.com/office/drawing/2014/main" id="{C6F3D8E4-DC71-45D8-B8A1-4C7DA0A064F1}"/>
              </a:ext>
            </a:extLst>
          </p:cNvPr>
          <p:cNvSpPr/>
          <p:nvPr/>
        </p:nvSpPr>
        <p:spPr>
          <a:xfrm>
            <a:off x="432969" y="479428"/>
            <a:ext cx="4593492" cy="2378072"/>
          </a:xfrm>
          <a:custGeom>
            <a:avLst/>
            <a:gdLst>
              <a:gd name="connsiteX0" fmla="*/ 7797165 w 7800975"/>
              <a:gd name="connsiteY0" fmla="*/ 2741866 h 4038600"/>
              <a:gd name="connsiteX1" fmla="*/ 7797165 w 7800975"/>
              <a:gd name="connsiteY1" fmla="*/ 745236 h 4038600"/>
              <a:gd name="connsiteX2" fmla="*/ 7059073 w 7800975"/>
              <a:gd name="connsiteY2" fmla="*/ 7144 h 4038600"/>
              <a:gd name="connsiteX3" fmla="*/ 745236 w 7800975"/>
              <a:gd name="connsiteY3" fmla="*/ 7144 h 4038600"/>
              <a:gd name="connsiteX4" fmla="*/ 7144 w 7800975"/>
              <a:gd name="connsiteY4" fmla="*/ 745236 h 4038600"/>
              <a:gd name="connsiteX5" fmla="*/ 7144 w 7800975"/>
              <a:gd name="connsiteY5" fmla="*/ 2741866 h 4038600"/>
              <a:gd name="connsiteX6" fmla="*/ 745236 w 7800975"/>
              <a:gd name="connsiteY6" fmla="*/ 3479959 h 4038600"/>
              <a:gd name="connsiteX7" fmla="*/ 6693027 w 7800975"/>
              <a:gd name="connsiteY7" fmla="*/ 3479959 h 4038600"/>
              <a:gd name="connsiteX8" fmla="*/ 7539324 w 7800975"/>
              <a:gd name="connsiteY8" fmla="*/ 4030218 h 4038600"/>
              <a:gd name="connsiteX9" fmla="*/ 7592092 w 7800975"/>
              <a:gd name="connsiteY9" fmla="*/ 3972497 h 4038600"/>
              <a:gd name="connsiteX10" fmla="*/ 7402640 w 7800975"/>
              <a:gd name="connsiteY10" fmla="*/ 3394424 h 4038600"/>
              <a:gd name="connsiteX11" fmla="*/ 7797165 w 7800975"/>
              <a:gd name="connsiteY11" fmla="*/ 2741866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00975" h="4038600">
                <a:moveTo>
                  <a:pt x="7797165" y="2741866"/>
                </a:moveTo>
                <a:lnTo>
                  <a:pt x="7797165" y="745236"/>
                </a:lnTo>
                <a:cubicBezTo>
                  <a:pt x="7797165" y="339281"/>
                  <a:pt x="7465028" y="7144"/>
                  <a:pt x="7059073" y="7144"/>
                </a:cubicBezTo>
                <a:lnTo>
                  <a:pt x="745236" y="7144"/>
                </a:lnTo>
                <a:cubicBezTo>
                  <a:pt x="339281" y="7144"/>
                  <a:pt x="7144" y="339281"/>
                  <a:pt x="7144" y="745236"/>
                </a:cubicBezTo>
                <a:lnTo>
                  <a:pt x="7144" y="2741866"/>
                </a:lnTo>
                <a:cubicBezTo>
                  <a:pt x="7144" y="3147822"/>
                  <a:pt x="339281" y="3479959"/>
                  <a:pt x="745236" y="3479959"/>
                </a:cubicBezTo>
                <a:lnTo>
                  <a:pt x="6693027" y="3479959"/>
                </a:lnTo>
                <a:cubicBezTo>
                  <a:pt x="6872859" y="3675983"/>
                  <a:pt x="7139750" y="3894487"/>
                  <a:pt x="7539324" y="4030218"/>
                </a:cubicBezTo>
                <a:cubicBezTo>
                  <a:pt x="7575614" y="4042505"/>
                  <a:pt x="7609142" y="4006120"/>
                  <a:pt x="7592092" y="3972497"/>
                </a:cubicBezTo>
                <a:cubicBezTo>
                  <a:pt x="7534085" y="3857720"/>
                  <a:pt x="7416642" y="3685508"/>
                  <a:pt x="7402640" y="3394424"/>
                </a:cubicBezTo>
                <a:cubicBezTo>
                  <a:pt x="7636764" y="3270218"/>
                  <a:pt x="7797165" y="3023902"/>
                  <a:pt x="7797165" y="2741866"/>
                </a:cubicBezTo>
                <a:close/>
              </a:path>
            </a:pathLst>
          </a:custGeom>
          <a:solidFill>
            <a:srgbClr val="3C5CF6"/>
          </a:solidFill>
          <a:ln w="560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252000" tIns="45720" rIns="252000" bIns="39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800" dirty="0" smtClean="0">
                <a:solidFill>
                  <a:schemeClr val="bg1"/>
                </a:solidFill>
              </a:rPr>
              <a:t>Задачи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4D8B63D-C358-4A26-8E82-2A08F4F15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726" y="2557586"/>
            <a:ext cx="1622989" cy="3595759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E24C840-93C2-4572-8DBB-4B0EE1DB881F}"/>
              </a:ext>
            </a:extLst>
          </p:cNvPr>
          <p:cNvSpPr/>
          <p:nvPr/>
        </p:nvSpPr>
        <p:spPr>
          <a:xfrm>
            <a:off x="5638800" y="876300"/>
            <a:ext cx="914400" cy="914400"/>
          </a:xfrm>
          <a:prstGeom prst="roundRect">
            <a:avLst/>
          </a:prstGeom>
          <a:solidFill>
            <a:srgbClr val="3B5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8070199-51CA-4F08-9058-FE057C1A37FB}"/>
              </a:ext>
            </a:extLst>
          </p:cNvPr>
          <p:cNvSpPr/>
          <p:nvPr/>
        </p:nvSpPr>
        <p:spPr>
          <a:xfrm>
            <a:off x="6692900" y="876300"/>
            <a:ext cx="4917374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altLang="ko-KR" dirty="0" smtClean="0">
                <a:solidFill>
                  <a:schemeClr val="tx1"/>
                </a:solidFill>
              </a:rPr>
              <a:t>Создать </a:t>
            </a:r>
            <a:r>
              <a:rPr lang="en-US" altLang="ko-KR" dirty="0" smtClean="0">
                <a:solidFill>
                  <a:schemeClr val="tx1"/>
                </a:solidFill>
              </a:rPr>
              <a:t>Android </a:t>
            </a:r>
            <a:r>
              <a:rPr lang="ru-RU" altLang="ko-KR" dirty="0" smtClean="0">
                <a:solidFill>
                  <a:schemeClr val="tx1"/>
                </a:solidFill>
              </a:rPr>
              <a:t>приложение.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5E6CEC2-E5D0-4D0B-8C8E-EB141E8E0615}"/>
              </a:ext>
            </a:extLst>
          </p:cNvPr>
          <p:cNvSpPr/>
          <p:nvPr/>
        </p:nvSpPr>
        <p:spPr>
          <a:xfrm>
            <a:off x="5638800" y="1943100"/>
            <a:ext cx="914400" cy="914400"/>
          </a:xfrm>
          <a:prstGeom prst="roundRect">
            <a:avLst/>
          </a:prstGeom>
          <a:solidFill>
            <a:srgbClr val="3B5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71654A4-D04B-42B5-9D2A-91420D4CE625}"/>
              </a:ext>
            </a:extLst>
          </p:cNvPr>
          <p:cNvSpPr/>
          <p:nvPr/>
        </p:nvSpPr>
        <p:spPr>
          <a:xfrm>
            <a:off x="6692900" y="1943100"/>
            <a:ext cx="4917374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altLang="ko-KR" dirty="0" smtClean="0">
                <a:solidFill>
                  <a:schemeClr val="tx1"/>
                </a:solidFill>
              </a:rPr>
              <a:t>Организовать хранение в БД.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C582FE5-FBEA-435D-9C83-05036F4B6715}"/>
              </a:ext>
            </a:extLst>
          </p:cNvPr>
          <p:cNvSpPr/>
          <p:nvPr/>
        </p:nvSpPr>
        <p:spPr>
          <a:xfrm>
            <a:off x="5638800" y="3009900"/>
            <a:ext cx="914400" cy="914400"/>
          </a:xfrm>
          <a:prstGeom prst="roundRect">
            <a:avLst/>
          </a:prstGeom>
          <a:solidFill>
            <a:srgbClr val="3B5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772C5B6-E47D-4233-8C1E-7F3DF6D33E3C}"/>
              </a:ext>
            </a:extLst>
          </p:cNvPr>
          <p:cNvSpPr/>
          <p:nvPr/>
        </p:nvSpPr>
        <p:spPr>
          <a:xfrm>
            <a:off x="6692900" y="3009900"/>
            <a:ext cx="4917374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altLang="ko-KR" dirty="0" smtClean="0">
                <a:solidFill>
                  <a:schemeClr val="tx1"/>
                </a:solidFill>
              </a:rPr>
              <a:t>Усовершенствовать свои навыки программирования.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B16F7E6-F3B4-4CA9-AEE6-2F953BB33A52}"/>
              </a:ext>
            </a:extLst>
          </p:cNvPr>
          <p:cNvSpPr/>
          <p:nvPr/>
        </p:nvSpPr>
        <p:spPr>
          <a:xfrm>
            <a:off x="5638800" y="4076700"/>
            <a:ext cx="914400" cy="914400"/>
          </a:xfrm>
          <a:prstGeom prst="roundRect">
            <a:avLst/>
          </a:prstGeom>
          <a:solidFill>
            <a:srgbClr val="3B5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1A4D9F3-12FF-4518-AB97-DE539CA48C66}"/>
              </a:ext>
            </a:extLst>
          </p:cNvPr>
          <p:cNvSpPr/>
          <p:nvPr/>
        </p:nvSpPr>
        <p:spPr>
          <a:xfrm>
            <a:off x="6692900" y="4076700"/>
            <a:ext cx="4917374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altLang="ko-KR" dirty="0" smtClean="0">
                <a:solidFill>
                  <a:schemeClr val="tx1"/>
                </a:solidFill>
              </a:rPr>
              <a:t>Защитить проект.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95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DDE553B-33D5-4149-A217-C277B6938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63" y="1251312"/>
            <a:ext cx="3487672" cy="5671012"/>
          </a:xfrm>
          <a:prstGeom prst="rect">
            <a:avLst/>
          </a:prstGeom>
        </p:spPr>
      </p:pic>
      <p:pic>
        <p:nvPicPr>
          <p:cNvPr id="23" name="Рисунок 2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37" r="1737"/>
          <a:stretch>
            <a:fillRect/>
          </a:stretch>
        </p:blipFill>
        <p:spPr>
          <a:xfrm>
            <a:off x="4724400" y="1433513"/>
            <a:ext cx="2454275" cy="53705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FC800F0-D089-4807-81DC-8544B7B1B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221" y="1407887"/>
            <a:ext cx="1545076" cy="198450"/>
          </a:xfrm>
          <a:prstGeom prst="rect">
            <a:avLst/>
          </a:prstGeom>
        </p:spPr>
      </p:pic>
      <p:sp>
        <p:nvSpPr>
          <p:cNvPr id="7" name="그래픽 3">
            <a:extLst>
              <a:ext uri="{FF2B5EF4-FFF2-40B4-BE49-F238E27FC236}">
                <a16:creationId xmlns:a16="http://schemas.microsoft.com/office/drawing/2014/main" id="{2AC46A96-B89F-4DA0-9EBA-E1EEC4CD253E}"/>
              </a:ext>
            </a:extLst>
          </p:cNvPr>
          <p:cNvSpPr/>
          <p:nvPr/>
        </p:nvSpPr>
        <p:spPr>
          <a:xfrm>
            <a:off x="2493549" y="18328"/>
            <a:ext cx="7112000" cy="1253066"/>
          </a:xfrm>
          <a:custGeom>
            <a:avLst/>
            <a:gdLst>
              <a:gd name="connsiteX0" fmla="*/ 6820958 w 7112000"/>
              <a:gd name="connsiteY0" fmla="*/ 1114 h 1253066"/>
              <a:gd name="connsiteX1" fmla="*/ 437279 w 7112000"/>
              <a:gd name="connsiteY1" fmla="*/ 1114 h 1253066"/>
              <a:gd name="connsiteX2" fmla="*/ 292706 w 7112000"/>
              <a:gd name="connsiteY2" fmla="*/ 1114 h 1253066"/>
              <a:gd name="connsiteX3" fmla="*/ 157014 w 7112000"/>
              <a:gd name="connsiteY3" fmla="*/ 34943 h 1253066"/>
              <a:gd name="connsiteX4" fmla="*/ 156938 w 7112000"/>
              <a:gd name="connsiteY4" fmla="*/ 34943 h 1253066"/>
              <a:gd name="connsiteX5" fmla="*/ 149450 w 7112000"/>
              <a:gd name="connsiteY5" fmla="*/ 39082 h 1253066"/>
              <a:gd name="connsiteX6" fmla="*/ 147004 w 7112000"/>
              <a:gd name="connsiteY6" fmla="*/ 40512 h 1253066"/>
              <a:gd name="connsiteX7" fmla="*/ 125104 w 7112000"/>
              <a:gd name="connsiteY7" fmla="*/ 54586 h 1253066"/>
              <a:gd name="connsiteX8" fmla="*/ 122658 w 7112000"/>
              <a:gd name="connsiteY8" fmla="*/ 56317 h 1253066"/>
              <a:gd name="connsiteX9" fmla="*/ 115997 w 7112000"/>
              <a:gd name="connsiteY9" fmla="*/ 61246 h 1253066"/>
              <a:gd name="connsiteX10" fmla="*/ 115019 w 7112000"/>
              <a:gd name="connsiteY10" fmla="*/ 61999 h 1253066"/>
              <a:gd name="connsiteX11" fmla="*/ 102563 w 7112000"/>
              <a:gd name="connsiteY11" fmla="*/ 72196 h 1253066"/>
              <a:gd name="connsiteX12" fmla="*/ 100005 w 7112000"/>
              <a:gd name="connsiteY12" fmla="*/ 74416 h 1253066"/>
              <a:gd name="connsiteX13" fmla="*/ 94247 w 7112000"/>
              <a:gd name="connsiteY13" fmla="*/ 79609 h 1253066"/>
              <a:gd name="connsiteX14" fmla="*/ 91576 w 7112000"/>
              <a:gd name="connsiteY14" fmla="*/ 82168 h 1253066"/>
              <a:gd name="connsiteX15" fmla="*/ 82206 w 7112000"/>
              <a:gd name="connsiteY15" fmla="*/ 91538 h 1253066"/>
              <a:gd name="connsiteX16" fmla="*/ 79271 w 7112000"/>
              <a:gd name="connsiteY16" fmla="*/ 94624 h 1253066"/>
              <a:gd name="connsiteX17" fmla="*/ 74529 w 7112000"/>
              <a:gd name="connsiteY17" fmla="*/ 99892 h 1253066"/>
              <a:gd name="connsiteX18" fmla="*/ 71256 w 7112000"/>
              <a:gd name="connsiteY18" fmla="*/ 103655 h 1253066"/>
              <a:gd name="connsiteX19" fmla="*/ 65084 w 7112000"/>
              <a:gd name="connsiteY19" fmla="*/ 111105 h 1253066"/>
              <a:gd name="connsiteX20" fmla="*/ 60644 w 7112000"/>
              <a:gd name="connsiteY20" fmla="*/ 116750 h 1253066"/>
              <a:gd name="connsiteX21" fmla="*/ 56919 w 7112000"/>
              <a:gd name="connsiteY21" fmla="*/ 121792 h 1253066"/>
              <a:gd name="connsiteX22" fmla="*/ 53382 w 7112000"/>
              <a:gd name="connsiteY22" fmla="*/ 126759 h 1253066"/>
              <a:gd name="connsiteX23" fmla="*/ 49995 w 7112000"/>
              <a:gd name="connsiteY23" fmla="*/ 131651 h 1253066"/>
              <a:gd name="connsiteX24" fmla="*/ 44238 w 7112000"/>
              <a:gd name="connsiteY24" fmla="*/ 140607 h 1253066"/>
              <a:gd name="connsiteX25" fmla="*/ 41603 w 7112000"/>
              <a:gd name="connsiteY25" fmla="*/ 145047 h 1253066"/>
              <a:gd name="connsiteX26" fmla="*/ 37953 w 7112000"/>
              <a:gd name="connsiteY26" fmla="*/ 151369 h 1253066"/>
              <a:gd name="connsiteX27" fmla="*/ 35432 w 7112000"/>
              <a:gd name="connsiteY27" fmla="*/ 155960 h 1253066"/>
              <a:gd name="connsiteX28" fmla="*/ 30879 w 7112000"/>
              <a:gd name="connsiteY28" fmla="*/ 164840 h 1253066"/>
              <a:gd name="connsiteX29" fmla="*/ 28847 w 7112000"/>
              <a:gd name="connsiteY29" fmla="*/ 169093 h 1253066"/>
              <a:gd name="connsiteX30" fmla="*/ 25084 w 7112000"/>
              <a:gd name="connsiteY30" fmla="*/ 177371 h 1253066"/>
              <a:gd name="connsiteX31" fmla="*/ 23278 w 7112000"/>
              <a:gd name="connsiteY31" fmla="*/ 181623 h 1253066"/>
              <a:gd name="connsiteX32" fmla="*/ 19778 w 7112000"/>
              <a:gd name="connsiteY32" fmla="*/ 190466 h 1253066"/>
              <a:gd name="connsiteX33" fmla="*/ 18725 w 7112000"/>
              <a:gd name="connsiteY33" fmla="*/ 193213 h 1253066"/>
              <a:gd name="connsiteX34" fmla="*/ 14849 w 7112000"/>
              <a:gd name="connsiteY34" fmla="*/ 204615 h 1253066"/>
              <a:gd name="connsiteX35" fmla="*/ 13682 w 7112000"/>
              <a:gd name="connsiteY35" fmla="*/ 208453 h 1253066"/>
              <a:gd name="connsiteX36" fmla="*/ 11011 w 7112000"/>
              <a:gd name="connsiteY36" fmla="*/ 217748 h 1253066"/>
              <a:gd name="connsiteX37" fmla="*/ 10145 w 7112000"/>
              <a:gd name="connsiteY37" fmla="*/ 220871 h 1253066"/>
              <a:gd name="connsiteX38" fmla="*/ 7323 w 7112000"/>
              <a:gd name="connsiteY38" fmla="*/ 233025 h 1253066"/>
              <a:gd name="connsiteX39" fmla="*/ 6683 w 7112000"/>
              <a:gd name="connsiteY39" fmla="*/ 236224 h 1253066"/>
              <a:gd name="connsiteX40" fmla="*/ 4877 w 7112000"/>
              <a:gd name="connsiteY40" fmla="*/ 246309 h 1253066"/>
              <a:gd name="connsiteX41" fmla="*/ 4350 w 7112000"/>
              <a:gd name="connsiteY41" fmla="*/ 249695 h 1253066"/>
              <a:gd name="connsiteX42" fmla="*/ 2732 w 7112000"/>
              <a:gd name="connsiteY42" fmla="*/ 262452 h 1253066"/>
              <a:gd name="connsiteX43" fmla="*/ 2544 w 7112000"/>
              <a:gd name="connsiteY43" fmla="*/ 264634 h 1253066"/>
              <a:gd name="connsiteX44" fmla="*/ 1641 w 7112000"/>
              <a:gd name="connsiteY44" fmla="*/ 275810 h 1253066"/>
              <a:gd name="connsiteX45" fmla="*/ 1453 w 7112000"/>
              <a:gd name="connsiteY45" fmla="*/ 279385 h 1253066"/>
              <a:gd name="connsiteX46" fmla="*/ 1114 w 7112000"/>
              <a:gd name="connsiteY46" fmla="*/ 292706 h 1253066"/>
              <a:gd name="connsiteX47" fmla="*/ 1114 w 7112000"/>
              <a:gd name="connsiteY47" fmla="*/ 742831 h 1253066"/>
              <a:gd name="connsiteX48" fmla="*/ 1453 w 7112000"/>
              <a:gd name="connsiteY48" fmla="*/ 756152 h 1253066"/>
              <a:gd name="connsiteX49" fmla="*/ 1641 w 7112000"/>
              <a:gd name="connsiteY49" fmla="*/ 759727 h 1253066"/>
              <a:gd name="connsiteX50" fmla="*/ 2506 w 7112000"/>
              <a:gd name="connsiteY50" fmla="*/ 770903 h 1253066"/>
              <a:gd name="connsiteX51" fmla="*/ 2694 w 7112000"/>
              <a:gd name="connsiteY51" fmla="*/ 773085 h 1253066"/>
              <a:gd name="connsiteX52" fmla="*/ 4312 w 7112000"/>
              <a:gd name="connsiteY52" fmla="*/ 785842 h 1253066"/>
              <a:gd name="connsiteX53" fmla="*/ 4839 w 7112000"/>
              <a:gd name="connsiteY53" fmla="*/ 789229 h 1253066"/>
              <a:gd name="connsiteX54" fmla="*/ 6646 w 7112000"/>
              <a:gd name="connsiteY54" fmla="*/ 799276 h 1253066"/>
              <a:gd name="connsiteX55" fmla="*/ 7285 w 7112000"/>
              <a:gd name="connsiteY55" fmla="*/ 802474 h 1253066"/>
              <a:gd name="connsiteX56" fmla="*/ 10107 w 7112000"/>
              <a:gd name="connsiteY56" fmla="*/ 814629 h 1253066"/>
              <a:gd name="connsiteX57" fmla="*/ 10973 w 7112000"/>
              <a:gd name="connsiteY57" fmla="*/ 817752 h 1253066"/>
              <a:gd name="connsiteX58" fmla="*/ 13645 w 7112000"/>
              <a:gd name="connsiteY58" fmla="*/ 827046 h 1253066"/>
              <a:gd name="connsiteX59" fmla="*/ 14811 w 7112000"/>
              <a:gd name="connsiteY59" fmla="*/ 830884 h 1253066"/>
              <a:gd name="connsiteX60" fmla="*/ 18687 w 7112000"/>
              <a:gd name="connsiteY60" fmla="*/ 842286 h 1253066"/>
              <a:gd name="connsiteX61" fmla="*/ 19741 w 7112000"/>
              <a:gd name="connsiteY61" fmla="*/ 845033 h 1253066"/>
              <a:gd name="connsiteX62" fmla="*/ 23240 w 7112000"/>
              <a:gd name="connsiteY62" fmla="*/ 853876 h 1253066"/>
              <a:gd name="connsiteX63" fmla="*/ 25046 w 7112000"/>
              <a:gd name="connsiteY63" fmla="*/ 858128 h 1253066"/>
              <a:gd name="connsiteX64" fmla="*/ 28809 w 7112000"/>
              <a:gd name="connsiteY64" fmla="*/ 866407 h 1253066"/>
              <a:gd name="connsiteX65" fmla="*/ 30841 w 7112000"/>
              <a:gd name="connsiteY65" fmla="*/ 870659 h 1253066"/>
              <a:gd name="connsiteX66" fmla="*/ 35395 w 7112000"/>
              <a:gd name="connsiteY66" fmla="*/ 879540 h 1253066"/>
              <a:gd name="connsiteX67" fmla="*/ 37916 w 7112000"/>
              <a:gd name="connsiteY67" fmla="*/ 884130 h 1253066"/>
              <a:gd name="connsiteX68" fmla="*/ 41566 w 7112000"/>
              <a:gd name="connsiteY68" fmla="*/ 890452 h 1253066"/>
              <a:gd name="connsiteX69" fmla="*/ 44200 w 7112000"/>
              <a:gd name="connsiteY69" fmla="*/ 894892 h 1253066"/>
              <a:gd name="connsiteX70" fmla="*/ 49957 w 7112000"/>
              <a:gd name="connsiteY70" fmla="*/ 903848 h 1253066"/>
              <a:gd name="connsiteX71" fmla="*/ 53344 w 7112000"/>
              <a:gd name="connsiteY71" fmla="*/ 908740 h 1253066"/>
              <a:gd name="connsiteX72" fmla="*/ 56881 w 7112000"/>
              <a:gd name="connsiteY72" fmla="*/ 913707 h 1253066"/>
              <a:gd name="connsiteX73" fmla="*/ 60606 w 7112000"/>
              <a:gd name="connsiteY73" fmla="*/ 918750 h 1253066"/>
              <a:gd name="connsiteX74" fmla="*/ 65084 w 7112000"/>
              <a:gd name="connsiteY74" fmla="*/ 924432 h 1253066"/>
              <a:gd name="connsiteX75" fmla="*/ 71218 w 7112000"/>
              <a:gd name="connsiteY75" fmla="*/ 931845 h 1253066"/>
              <a:gd name="connsiteX76" fmla="*/ 74492 w 7112000"/>
              <a:gd name="connsiteY76" fmla="*/ 935645 h 1253066"/>
              <a:gd name="connsiteX77" fmla="*/ 79233 w 7112000"/>
              <a:gd name="connsiteY77" fmla="*/ 940913 h 1253066"/>
              <a:gd name="connsiteX78" fmla="*/ 82168 w 7112000"/>
              <a:gd name="connsiteY78" fmla="*/ 943999 h 1253066"/>
              <a:gd name="connsiteX79" fmla="*/ 91538 w 7112000"/>
              <a:gd name="connsiteY79" fmla="*/ 953369 h 1253066"/>
              <a:gd name="connsiteX80" fmla="*/ 94247 w 7112000"/>
              <a:gd name="connsiteY80" fmla="*/ 955928 h 1253066"/>
              <a:gd name="connsiteX81" fmla="*/ 99967 w 7112000"/>
              <a:gd name="connsiteY81" fmla="*/ 961121 h 1253066"/>
              <a:gd name="connsiteX82" fmla="*/ 102563 w 7112000"/>
              <a:gd name="connsiteY82" fmla="*/ 963378 h 1253066"/>
              <a:gd name="connsiteX83" fmla="*/ 114981 w 7112000"/>
              <a:gd name="connsiteY83" fmla="*/ 973576 h 1253066"/>
              <a:gd name="connsiteX84" fmla="*/ 115960 w 7112000"/>
              <a:gd name="connsiteY84" fmla="*/ 974329 h 1253066"/>
              <a:gd name="connsiteX85" fmla="*/ 122620 w 7112000"/>
              <a:gd name="connsiteY85" fmla="*/ 979258 h 1253066"/>
              <a:gd name="connsiteX86" fmla="*/ 125066 w 7112000"/>
              <a:gd name="connsiteY86" fmla="*/ 981027 h 1253066"/>
              <a:gd name="connsiteX87" fmla="*/ 146966 w 7112000"/>
              <a:gd name="connsiteY87" fmla="*/ 995100 h 1253066"/>
              <a:gd name="connsiteX88" fmla="*/ 149412 w 7112000"/>
              <a:gd name="connsiteY88" fmla="*/ 996530 h 1253066"/>
              <a:gd name="connsiteX89" fmla="*/ 156901 w 7112000"/>
              <a:gd name="connsiteY89" fmla="*/ 1000669 h 1253066"/>
              <a:gd name="connsiteX90" fmla="*/ 292668 w 7112000"/>
              <a:gd name="connsiteY90" fmla="*/ 1034498 h 1253066"/>
              <a:gd name="connsiteX91" fmla="*/ 437241 w 7112000"/>
              <a:gd name="connsiteY91" fmla="*/ 1034498 h 1253066"/>
              <a:gd name="connsiteX92" fmla="*/ 3452165 w 7112000"/>
              <a:gd name="connsiteY92" fmla="*/ 1034498 h 1253066"/>
              <a:gd name="connsiteX93" fmla="*/ 3380067 w 7112000"/>
              <a:gd name="connsiteY93" fmla="*/ 1230511 h 1253066"/>
              <a:gd name="connsiteX94" fmla="*/ 3400913 w 7112000"/>
              <a:gd name="connsiteY94" fmla="*/ 1253314 h 1253066"/>
              <a:gd name="connsiteX95" fmla="*/ 3735253 w 7112000"/>
              <a:gd name="connsiteY95" fmla="*/ 1035928 h 1253066"/>
              <a:gd name="connsiteX96" fmla="*/ 6820882 w 7112000"/>
              <a:gd name="connsiteY96" fmla="*/ 1034461 h 1253066"/>
              <a:gd name="connsiteX97" fmla="*/ 7112474 w 7112000"/>
              <a:gd name="connsiteY97" fmla="*/ 742869 h 1253066"/>
              <a:gd name="connsiteX98" fmla="*/ 7112474 w 7112000"/>
              <a:gd name="connsiteY98" fmla="*/ 292706 h 1253066"/>
              <a:gd name="connsiteX99" fmla="*/ 6820958 w 7112000"/>
              <a:gd name="connsiteY99" fmla="*/ 1114 h 1253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7112000" h="1253066">
                <a:moveTo>
                  <a:pt x="6820958" y="1114"/>
                </a:moveTo>
                <a:lnTo>
                  <a:pt x="437279" y="1114"/>
                </a:lnTo>
                <a:lnTo>
                  <a:pt x="292706" y="1114"/>
                </a:lnTo>
                <a:cubicBezTo>
                  <a:pt x="243787" y="1114"/>
                  <a:pt x="197578" y="13381"/>
                  <a:pt x="157014" y="34943"/>
                </a:cubicBezTo>
                <a:lnTo>
                  <a:pt x="156938" y="34943"/>
                </a:lnTo>
                <a:cubicBezTo>
                  <a:pt x="154417" y="36260"/>
                  <a:pt x="151934" y="37652"/>
                  <a:pt x="149450" y="39082"/>
                </a:cubicBezTo>
                <a:cubicBezTo>
                  <a:pt x="148622" y="39534"/>
                  <a:pt x="147794" y="40023"/>
                  <a:pt x="147004" y="40512"/>
                </a:cubicBezTo>
                <a:cubicBezTo>
                  <a:pt x="139478" y="44877"/>
                  <a:pt x="132178" y="49581"/>
                  <a:pt x="125104" y="54586"/>
                </a:cubicBezTo>
                <a:cubicBezTo>
                  <a:pt x="124276" y="55150"/>
                  <a:pt x="123448" y="55752"/>
                  <a:pt x="122658" y="56317"/>
                </a:cubicBezTo>
                <a:cubicBezTo>
                  <a:pt x="120400" y="57935"/>
                  <a:pt x="118180" y="59553"/>
                  <a:pt x="115997" y="61246"/>
                </a:cubicBezTo>
                <a:cubicBezTo>
                  <a:pt x="115659" y="61509"/>
                  <a:pt x="115358" y="61735"/>
                  <a:pt x="115019" y="61999"/>
                </a:cubicBezTo>
                <a:cubicBezTo>
                  <a:pt x="110767" y="65272"/>
                  <a:pt x="106627" y="68697"/>
                  <a:pt x="102563" y="72196"/>
                </a:cubicBezTo>
                <a:cubicBezTo>
                  <a:pt x="101698" y="72949"/>
                  <a:pt x="100832" y="73664"/>
                  <a:pt x="100005" y="74416"/>
                </a:cubicBezTo>
                <a:cubicBezTo>
                  <a:pt x="98086" y="76147"/>
                  <a:pt x="96166" y="77878"/>
                  <a:pt x="94247" y="79609"/>
                </a:cubicBezTo>
                <a:cubicBezTo>
                  <a:pt x="93344" y="80437"/>
                  <a:pt x="92441" y="81303"/>
                  <a:pt x="91576" y="82168"/>
                </a:cubicBezTo>
                <a:cubicBezTo>
                  <a:pt x="88377" y="85216"/>
                  <a:pt x="85254" y="88339"/>
                  <a:pt x="82206" y="91538"/>
                </a:cubicBezTo>
                <a:cubicBezTo>
                  <a:pt x="81227" y="92554"/>
                  <a:pt x="80249" y="93570"/>
                  <a:pt x="79271" y="94624"/>
                </a:cubicBezTo>
                <a:cubicBezTo>
                  <a:pt x="77653" y="96354"/>
                  <a:pt x="76072" y="98123"/>
                  <a:pt x="74529" y="99892"/>
                </a:cubicBezTo>
                <a:cubicBezTo>
                  <a:pt x="73438" y="101133"/>
                  <a:pt x="72347" y="102413"/>
                  <a:pt x="71256" y="103655"/>
                </a:cubicBezTo>
                <a:cubicBezTo>
                  <a:pt x="69148" y="106101"/>
                  <a:pt x="67079" y="108584"/>
                  <a:pt x="65084" y="111105"/>
                </a:cubicBezTo>
                <a:cubicBezTo>
                  <a:pt x="63579" y="112987"/>
                  <a:pt x="62112" y="114831"/>
                  <a:pt x="60644" y="116750"/>
                </a:cubicBezTo>
                <a:cubicBezTo>
                  <a:pt x="59365" y="118405"/>
                  <a:pt x="58160" y="120099"/>
                  <a:pt x="56919" y="121792"/>
                </a:cubicBezTo>
                <a:cubicBezTo>
                  <a:pt x="55715" y="123448"/>
                  <a:pt x="54548" y="125066"/>
                  <a:pt x="53382" y="126759"/>
                </a:cubicBezTo>
                <a:cubicBezTo>
                  <a:pt x="52253" y="128377"/>
                  <a:pt x="51124" y="129995"/>
                  <a:pt x="49995" y="131651"/>
                </a:cubicBezTo>
                <a:cubicBezTo>
                  <a:pt x="48038" y="134586"/>
                  <a:pt x="46081" y="137597"/>
                  <a:pt x="44238" y="140607"/>
                </a:cubicBezTo>
                <a:cubicBezTo>
                  <a:pt x="43334" y="142074"/>
                  <a:pt x="42469" y="143580"/>
                  <a:pt x="41603" y="145047"/>
                </a:cubicBezTo>
                <a:cubicBezTo>
                  <a:pt x="40362" y="147154"/>
                  <a:pt x="39158" y="149262"/>
                  <a:pt x="37953" y="151369"/>
                </a:cubicBezTo>
                <a:cubicBezTo>
                  <a:pt x="37088" y="152912"/>
                  <a:pt x="36260" y="154417"/>
                  <a:pt x="35432" y="155960"/>
                </a:cubicBezTo>
                <a:cubicBezTo>
                  <a:pt x="33852" y="158895"/>
                  <a:pt x="32347" y="161830"/>
                  <a:pt x="30879" y="164840"/>
                </a:cubicBezTo>
                <a:cubicBezTo>
                  <a:pt x="30202" y="166270"/>
                  <a:pt x="29524" y="167663"/>
                  <a:pt x="28847" y="169093"/>
                </a:cubicBezTo>
                <a:cubicBezTo>
                  <a:pt x="27568" y="171839"/>
                  <a:pt x="26288" y="174586"/>
                  <a:pt x="25084" y="177371"/>
                </a:cubicBezTo>
                <a:cubicBezTo>
                  <a:pt x="24482" y="178801"/>
                  <a:pt x="23880" y="180193"/>
                  <a:pt x="23278" y="181623"/>
                </a:cubicBezTo>
                <a:cubicBezTo>
                  <a:pt x="22074" y="184558"/>
                  <a:pt x="20907" y="187493"/>
                  <a:pt x="19778" y="190466"/>
                </a:cubicBezTo>
                <a:cubicBezTo>
                  <a:pt x="19440" y="191369"/>
                  <a:pt x="19063" y="192310"/>
                  <a:pt x="18725" y="193213"/>
                </a:cubicBezTo>
                <a:cubicBezTo>
                  <a:pt x="17332" y="196976"/>
                  <a:pt x="16053" y="200777"/>
                  <a:pt x="14849" y="204615"/>
                </a:cubicBezTo>
                <a:cubicBezTo>
                  <a:pt x="14435" y="205894"/>
                  <a:pt x="14059" y="207174"/>
                  <a:pt x="13682" y="208453"/>
                </a:cubicBezTo>
                <a:cubicBezTo>
                  <a:pt x="12742" y="211539"/>
                  <a:pt x="11876" y="214624"/>
                  <a:pt x="11011" y="217748"/>
                </a:cubicBezTo>
                <a:cubicBezTo>
                  <a:pt x="10747" y="218801"/>
                  <a:pt x="10446" y="219817"/>
                  <a:pt x="10145" y="220871"/>
                </a:cubicBezTo>
                <a:cubicBezTo>
                  <a:pt x="9129" y="224897"/>
                  <a:pt x="8188" y="228924"/>
                  <a:pt x="7323" y="233025"/>
                </a:cubicBezTo>
                <a:cubicBezTo>
                  <a:pt x="7097" y="234079"/>
                  <a:pt x="6909" y="235170"/>
                  <a:pt x="6683" y="236224"/>
                </a:cubicBezTo>
                <a:cubicBezTo>
                  <a:pt x="6006" y="239610"/>
                  <a:pt x="5404" y="242959"/>
                  <a:pt x="4877" y="246309"/>
                </a:cubicBezTo>
                <a:cubicBezTo>
                  <a:pt x="4689" y="247437"/>
                  <a:pt x="4501" y="248566"/>
                  <a:pt x="4350" y="249695"/>
                </a:cubicBezTo>
                <a:cubicBezTo>
                  <a:pt x="3710" y="253910"/>
                  <a:pt x="3146" y="258162"/>
                  <a:pt x="2732" y="262452"/>
                </a:cubicBezTo>
                <a:cubicBezTo>
                  <a:pt x="2657" y="263167"/>
                  <a:pt x="2619" y="263882"/>
                  <a:pt x="2544" y="264634"/>
                </a:cubicBezTo>
                <a:cubicBezTo>
                  <a:pt x="2130" y="268359"/>
                  <a:pt x="1867" y="272085"/>
                  <a:pt x="1641" y="275810"/>
                </a:cubicBezTo>
                <a:cubicBezTo>
                  <a:pt x="1566" y="277014"/>
                  <a:pt x="1490" y="278181"/>
                  <a:pt x="1453" y="279385"/>
                </a:cubicBezTo>
                <a:cubicBezTo>
                  <a:pt x="1264" y="283825"/>
                  <a:pt x="1114" y="288228"/>
                  <a:pt x="1114" y="292706"/>
                </a:cubicBezTo>
                <a:lnTo>
                  <a:pt x="1114" y="742831"/>
                </a:lnTo>
                <a:cubicBezTo>
                  <a:pt x="1114" y="747309"/>
                  <a:pt x="1264" y="751712"/>
                  <a:pt x="1453" y="756152"/>
                </a:cubicBezTo>
                <a:cubicBezTo>
                  <a:pt x="1490" y="757356"/>
                  <a:pt x="1566" y="758560"/>
                  <a:pt x="1641" y="759727"/>
                </a:cubicBezTo>
                <a:cubicBezTo>
                  <a:pt x="1867" y="763452"/>
                  <a:pt x="2130" y="767178"/>
                  <a:pt x="2506" y="770903"/>
                </a:cubicBezTo>
                <a:cubicBezTo>
                  <a:pt x="2582" y="771618"/>
                  <a:pt x="2619" y="772370"/>
                  <a:pt x="2694" y="773085"/>
                </a:cubicBezTo>
                <a:cubicBezTo>
                  <a:pt x="3146" y="777375"/>
                  <a:pt x="3710" y="781627"/>
                  <a:pt x="4312" y="785842"/>
                </a:cubicBezTo>
                <a:cubicBezTo>
                  <a:pt x="4501" y="786971"/>
                  <a:pt x="4689" y="788100"/>
                  <a:pt x="4839" y="789229"/>
                </a:cubicBezTo>
                <a:cubicBezTo>
                  <a:pt x="5366" y="792578"/>
                  <a:pt x="5968" y="795927"/>
                  <a:pt x="6646" y="799276"/>
                </a:cubicBezTo>
                <a:cubicBezTo>
                  <a:pt x="6871" y="800329"/>
                  <a:pt x="7059" y="801420"/>
                  <a:pt x="7285" y="802474"/>
                </a:cubicBezTo>
                <a:cubicBezTo>
                  <a:pt x="8151" y="806538"/>
                  <a:pt x="9091" y="810602"/>
                  <a:pt x="10107" y="814629"/>
                </a:cubicBezTo>
                <a:cubicBezTo>
                  <a:pt x="10371" y="815682"/>
                  <a:pt x="10672" y="816736"/>
                  <a:pt x="10973" y="817752"/>
                </a:cubicBezTo>
                <a:cubicBezTo>
                  <a:pt x="11801" y="820875"/>
                  <a:pt x="12704" y="823961"/>
                  <a:pt x="13645" y="827046"/>
                </a:cubicBezTo>
                <a:cubicBezTo>
                  <a:pt x="14021" y="828326"/>
                  <a:pt x="14397" y="829605"/>
                  <a:pt x="14811" y="830884"/>
                </a:cubicBezTo>
                <a:cubicBezTo>
                  <a:pt x="16053" y="834723"/>
                  <a:pt x="17332" y="838523"/>
                  <a:pt x="18687" y="842286"/>
                </a:cubicBezTo>
                <a:cubicBezTo>
                  <a:pt x="19026" y="843227"/>
                  <a:pt x="19402" y="844130"/>
                  <a:pt x="19741" y="845033"/>
                </a:cubicBezTo>
                <a:cubicBezTo>
                  <a:pt x="20870" y="848006"/>
                  <a:pt x="22036" y="850979"/>
                  <a:pt x="23240" y="853876"/>
                </a:cubicBezTo>
                <a:cubicBezTo>
                  <a:pt x="23842" y="855306"/>
                  <a:pt x="24444" y="856736"/>
                  <a:pt x="25046" y="858128"/>
                </a:cubicBezTo>
                <a:cubicBezTo>
                  <a:pt x="26251" y="860913"/>
                  <a:pt x="27530" y="863698"/>
                  <a:pt x="28809" y="866407"/>
                </a:cubicBezTo>
                <a:cubicBezTo>
                  <a:pt x="29487" y="867837"/>
                  <a:pt x="30164" y="869229"/>
                  <a:pt x="30841" y="870659"/>
                </a:cubicBezTo>
                <a:cubicBezTo>
                  <a:pt x="32309" y="873632"/>
                  <a:pt x="33852" y="876604"/>
                  <a:pt x="35395" y="879540"/>
                </a:cubicBezTo>
                <a:cubicBezTo>
                  <a:pt x="36222" y="881082"/>
                  <a:pt x="37088" y="882625"/>
                  <a:pt x="37916" y="884130"/>
                </a:cubicBezTo>
                <a:cubicBezTo>
                  <a:pt x="39120" y="886238"/>
                  <a:pt x="40324" y="888345"/>
                  <a:pt x="41566" y="890452"/>
                </a:cubicBezTo>
                <a:cubicBezTo>
                  <a:pt x="42431" y="891920"/>
                  <a:pt x="43297" y="893425"/>
                  <a:pt x="44200" y="894892"/>
                </a:cubicBezTo>
                <a:cubicBezTo>
                  <a:pt x="46081" y="897903"/>
                  <a:pt x="48000" y="900913"/>
                  <a:pt x="49957" y="903848"/>
                </a:cubicBezTo>
                <a:cubicBezTo>
                  <a:pt x="51048" y="905504"/>
                  <a:pt x="52177" y="907122"/>
                  <a:pt x="53344" y="908740"/>
                </a:cubicBezTo>
                <a:cubicBezTo>
                  <a:pt x="54510" y="910396"/>
                  <a:pt x="55677" y="912052"/>
                  <a:pt x="56881" y="913707"/>
                </a:cubicBezTo>
                <a:cubicBezTo>
                  <a:pt x="58123" y="915401"/>
                  <a:pt x="59327" y="917094"/>
                  <a:pt x="60606" y="918750"/>
                </a:cubicBezTo>
                <a:cubicBezTo>
                  <a:pt x="62074" y="920669"/>
                  <a:pt x="63579" y="922550"/>
                  <a:pt x="65084" y="924432"/>
                </a:cubicBezTo>
                <a:cubicBezTo>
                  <a:pt x="67079" y="926953"/>
                  <a:pt x="69148" y="929399"/>
                  <a:pt x="71218" y="931845"/>
                </a:cubicBezTo>
                <a:cubicBezTo>
                  <a:pt x="72309" y="933124"/>
                  <a:pt x="73400" y="934366"/>
                  <a:pt x="74492" y="935645"/>
                </a:cubicBezTo>
                <a:cubicBezTo>
                  <a:pt x="76072" y="937414"/>
                  <a:pt x="77653" y="939182"/>
                  <a:pt x="79233" y="940913"/>
                </a:cubicBezTo>
                <a:cubicBezTo>
                  <a:pt x="80211" y="941967"/>
                  <a:pt x="81190" y="942983"/>
                  <a:pt x="82168" y="943999"/>
                </a:cubicBezTo>
                <a:cubicBezTo>
                  <a:pt x="85216" y="947198"/>
                  <a:pt x="88339" y="950321"/>
                  <a:pt x="91538" y="953369"/>
                </a:cubicBezTo>
                <a:cubicBezTo>
                  <a:pt x="92441" y="954234"/>
                  <a:pt x="93344" y="955100"/>
                  <a:pt x="94247" y="955928"/>
                </a:cubicBezTo>
                <a:cubicBezTo>
                  <a:pt x="96129" y="957696"/>
                  <a:pt x="98048" y="959427"/>
                  <a:pt x="99967" y="961121"/>
                </a:cubicBezTo>
                <a:cubicBezTo>
                  <a:pt x="100832" y="961873"/>
                  <a:pt x="101698" y="962626"/>
                  <a:pt x="102563" y="963378"/>
                </a:cubicBezTo>
                <a:cubicBezTo>
                  <a:pt x="106627" y="966878"/>
                  <a:pt x="110767" y="970265"/>
                  <a:pt x="114981" y="973576"/>
                </a:cubicBezTo>
                <a:cubicBezTo>
                  <a:pt x="115320" y="973839"/>
                  <a:pt x="115621" y="974103"/>
                  <a:pt x="115960" y="974329"/>
                </a:cubicBezTo>
                <a:cubicBezTo>
                  <a:pt x="118142" y="976022"/>
                  <a:pt x="120362" y="977640"/>
                  <a:pt x="122620" y="979258"/>
                </a:cubicBezTo>
                <a:cubicBezTo>
                  <a:pt x="123448" y="979860"/>
                  <a:pt x="124238" y="980425"/>
                  <a:pt x="125066" y="981027"/>
                </a:cubicBezTo>
                <a:cubicBezTo>
                  <a:pt x="132140" y="986031"/>
                  <a:pt x="139440" y="990735"/>
                  <a:pt x="146966" y="995100"/>
                </a:cubicBezTo>
                <a:cubicBezTo>
                  <a:pt x="147794" y="995589"/>
                  <a:pt x="148622" y="996041"/>
                  <a:pt x="149412" y="996530"/>
                </a:cubicBezTo>
                <a:cubicBezTo>
                  <a:pt x="151896" y="997922"/>
                  <a:pt x="154379" y="999315"/>
                  <a:pt x="156901" y="1000669"/>
                </a:cubicBezTo>
                <a:cubicBezTo>
                  <a:pt x="197503" y="1022231"/>
                  <a:pt x="243712" y="1034498"/>
                  <a:pt x="292668" y="1034498"/>
                </a:cubicBezTo>
                <a:lnTo>
                  <a:pt x="437241" y="1034498"/>
                </a:lnTo>
                <a:lnTo>
                  <a:pt x="3452165" y="1034498"/>
                </a:lnTo>
                <a:cubicBezTo>
                  <a:pt x="3440538" y="1130190"/>
                  <a:pt x="3400763" y="1189608"/>
                  <a:pt x="3380067" y="1230511"/>
                </a:cubicBezTo>
                <a:cubicBezTo>
                  <a:pt x="3373369" y="1243794"/>
                  <a:pt x="3386614" y="1258206"/>
                  <a:pt x="3400913" y="1253314"/>
                </a:cubicBezTo>
                <a:cubicBezTo>
                  <a:pt x="3558770" y="1199730"/>
                  <a:pt x="3664208" y="1113408"/>
                  <a:pt x="3735253" y="1035928"/>
                </a:cubicBezTo>
                <a:lnTo>
                  <a:pt x="6820882" y="1034461"/>
                </a:lnTo>
                <a:cubicBezTo>
                  <a:pt x="6981260" y="1034461"/>
                  <a:pt x="7112474" y="903246"/>
                  <a:pt x="7112474" y="742869"/>
                </a:cubicBezTo>
                <a:lnTo>
                  <a:pt x="7112474" y="292706"/>
                </a:lnTo>
                <a:cubicBezTo>
                  <a:pt x="7112550" y="132328"/>
                  <a:pt x="6981335" y="1114"/>
                  <a:pt x="6820958" y="1114"/>
                </a:cubicBezTo>
                <a:close/>
              </a:path>
            </a:pathLst>
          </a:custGeom>
          <a:solidFill>
            <a:srgbClr val="3C5CF6"/>
          </a:solidFill>
          <a:ln w="560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252000" tIns="45720" rIns="252000" bIns="32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800" dirty="0" smtClean="0">
                <a:solidFill>
                  <a:schemeClr val="bg1"/>
                </a:solidFill>
              </a:rPr>
              <a:t>Основные части проекта.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0" name="타원 15">
            <a:extLst>
              <a:ext uri="{FF2B5EF4-FFF2-40B4-BE49-F238E27FC236}">
                <a16:creationId xmlns:a16="http://schemas.microsoft.com/office/drawing/2014/main" id="{0207D8B8-42EE-46B0-820F-9784C686F4A0}"/>
              </a:ext>
            </a:extLst>
          </p:cNvPr>
          <p:cNvSpPr/>
          <p:nvPr/>
        </p:nvSpPr>
        <p:spPr>
          <a:xfrm>
            <a:off x="8893610" y="2445317"/>
            <a:ext cx="1259658" cy="1259656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0A1034"/>
              </a:solidFill>
              <a:latin typeface="+mj-lt"/>
            </a:endParaRPr>
          </a:p>
        </p:txBody>
      </p:sp>
      <p:grpSp>
        <p:nvGrpSpPr>
          <p:cNvPr id="12" name="그룹 18">
            <a:extLst>
              <a:ext uri="{FF2B5EF4-FFF2-40B4-BE49-F238E27FC236}">
                <a16:creationId xmlns:a16="http://schemas.microsoft.com/office/drawing/2014/main" id="{48820681-1299-45F2-82F5-AC1CEBFFEB41}"/>
              </a:ext>
            </a:extLst>
          </p:cNvPr>
          <p:cNvGrpSpPr/>
          <p:nvPr/>
        </p:nvGrpSpPr>
        <p:grpSpPr>
          <a:xfrm>
            <a:off x="9267956" y="2805383"/>
            <a:ext cx="511634" cy="524832"/>
            <a:chOff x="2772242" y="1560385"/>
            <a:chExt cx="376198" cy="385905"/>
          </a:xfrm>
          <a:solidFill>
            <a:schemeClr val="bg1"/>
          </a:solidFill>
        </p:grpSpPr>
        <p:sp>
          <p:nvSpPr>
            <p:cNvPr id="13" name="자유형: 도형 26">
              <a:extLst>
                <a:ext uri="{FF2B5EF4-FFF2-40B4-BE49-F238E27FC236}">
                  <a16:creationId xmlns:a16="http://schemas.microsoft.com/office/drawing/2014/main" id="{8B637BE6-7F8C-4C3E-B2C7-0CBF51CEFF73}"/>
                </a:ext>
              </a:extLst>
            </p:cNvPr>
            <p:cNvSpPr/>
            <p:nvPr/>
          </p:nvSpPr>
          <p:spPr>
            <a:xfrm>
              <a:off x="2976990" y="1560385"/>
              <a:ext cx="171450" cy="171450"/>
            </a:xfrm>
            <a:custGeom>
              <a:avLst/>
              <a:gdLst>
                <a:gd name="connsiteX0" fmla="*/ 171489 w 171450"/>
                <a:gd name="connsiteY0" fmla="*/ 136684 h 171450"/>
                <a:gd name="connsiteX1" fmla="*/ 118626 w 171450"/>
                <a:gd name="connsiteY1" fmla="*/ 43910 h 171450"/>
                <a:gd name="connsiteX2" fmla="*/ 18328 w 171450"/>
                <a:gd name="connsiteY2" fmla="*/ 7144 h 171450"/>
                <a:gd name="connsiteX3" fmla="*/ 18328 w 171450"/>
                <a:gd name="connsiteY3" fmla="*/ 7144 h 171450"/>
                <a:gd name="connsiteX4" fmla="*/ 7183 w 171450"/>
                <a:gd name="connsiteY4" fmla="*/ 18288 h 171450"/>
                <a:gd name="connsiteX5" fmla="*/ 7183 w 171450"/>
                <a:gd name="connsiteY5" fmla="*/ 161735 h 171450"/>
                <a:gd name="connsiteX6" fmla="*/ 7279 w 171450"/>
                <a:gd name="connsiteY6" fmla="*/ 164306 h 171450"/>
                <a:gd name="connsiteX7" fmla="*/ 20137 w 171450"/>
                <a:gd name="connsiteY7" fmla="*/ 173450 h 171450"/>
                <a:gd name="connsiteX8" fmla="*/ 162250 w 171450"/>
                <a:gd name="connsiteY8" fmla="*/ 149447 h 171450"/>
                <a:gd name="connsiteX9" fmla="*/ 171489 w 171450"/>
                <a:gd name="connsiteY9" fmla="*/ 13668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450" h="171450">
                  <a:moveTo>
                    <a:pt x="171489" y="136684"/>
                  </a:moveTo>
                  <a:cubicBezTo>
                    <a:pt x="165203" y="99250"/>
                    <a:pt x="145867" y="66961"/>
                    <a:pt x="118626" y="43910"/>
                  </a:cubicBezTo>
                  <a:cubicBezTo>
                    <a:pt x="91384" y="20860"/>
                    <a:pt x="56237" y="7144"/>
                    <a:pt x="18328" y="7144"/>
                  </a:cubicBezTo>
                  <a:lnTo>
                    <a:pt x="18328" y="7144"/>
                  </a:lnTo>
                  <a:cubicBezTo>
                    <a:pt x="12136" y="7144"/>
                    <a:pt x="7183" y="12097"/>
                    <a:pt x="7183" y="18288"/>
                  </a:cubicBezTo>
                  <a:lnTo>
                    <a:pt x="7183" y="161735"/>
                  </a:lnTo>
                  <a:cubicBezTo>
                    <a:pt x="7088" y="162592"/>
                    <a:pt x="7183" y="163449"/>
                    <a:pt x="7279" y="164306"/>
                  </a:cubicBezTo>
                  <a:cubicBezTo>
                    <a:pt x="8326" y="170402"/>
                    <a:pt x="14041" y="174498"/>
                    <a:pt x="20137" y="173450"/>
                  </a:cubicBezTo>
                  <a:lnTo>
                    <a:pt x="162250" y="149447"/>
                  </a:lnTo>
                  <a:cubicBezTo>
                    <a:pt x="168346" y="148495"/>
                    <a:pt x="172537" y="142780"/>
                    <a:pt x="171489" y="136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27">
              <a:extLst>
                <a:ext uri="{FF2B5EF4-FFF2-40B4-BE49-F238E27FC236}">
                  <a16:creationId xmlns:a16="http://schemas.microsoft.com/office/drawing/2014/main" id="{0E3160BE-BBF0-4273-9C3F-1CEE9595A4BC}"/>
                </a:ext>
              </a:extLst>
            </p:cNvPr>
            <p:cNvSpPr/>
            <p:nvPr/>
          </p:nvSpPr>
          <p:spPr>
            <a:xfrm>
              <a:off x="2830203" y="1774840"/>
              <a:ext cx="238125" cy="171450"/>
            </a:xfrm>
            <a:custGeom>
              <a:avLst/>
              <a:gdLst>
                <a:gd name="connsiteX0" fmla="*/ 12143 w 238125"/>
                <a:gd name="connsiteY0" fmla="*/ 110347 h 171450"/>
                <a:gd name="connsiteX1" fmla="*/ 13477 w 238125"/>
                <a:gd name="connsiteY1" fmla="*/ 135684 h 171450"/>
                <a:gd name="connsiteX2" fmla="*/ 121300 w 238125"/>
                <a:gd name="connsiteY2" fmla="*/ 173593 h 171450"/>
                <a:gd name="connsiteX3" fmla="*/ 121300 w 238125"/>
                <a:gd name="connsiteY3" fmla="*/ 173498 h 171450"/>
                <a:gd name="connsiteX4" fmla="*/ 121395 w 238125"/>
                <a:gd name="connsiteY4" fmla="*/ 173498 h 171450"/>
                <a:gd name="connsiteX5" fmla="*/ 231694 w 238125"/>
                <a:gd name="connsiteY5" fmla="*/ 133588 h 171450"/>
                <a:gd name="connsiteX6" fmla="*/ 232647 w 238125"/>
                <a:gd name="connsiteY6" fmla="*/ 112633 h 171450"/>
                <a:gd name="connsiteX7" fmla="*/ 131301 w 238125"/>
                <a:gd name="connsiteY7" fmla="*/ 11287 h 171450"/>
                <a:gd name="connsiteX8" fmla="*/ 111203 w 238125"/>
                <a:gd name="connsiteY8" fmla="*/ 11287 h 171450"/>
                <a:gd name="connsiteX9" fmla="*/ 12143 w 238125"/>
                <a:gd name="connsiteY9" fmla="*/ 11034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125" h="171450">
                  <a:moveTo>
                    <a:pt x="12143" y="110347"/>
                  </a:moveTo>
                  <a:cubicBezTo>
                    <a:pt x="4999" y="117491"/>
                    <a:pt x="5571" y="129302"/>
                    <a:pt x="13477" y="135684"/>
                  </a:cubicBezTo>
                  <a:cubicBezTo>
                    <a:pt x="43004" y="159306"/>
                    <a:pt x="80533" y="173593"/>
                    <a:pt x="121300" y="173593"/>
                  </a:cubicBezTo>
                  <a:lnTo>
                    <a:pt x="121300" y="173498"/>
                  </a:lnTo>
                  <a:lnTo>
                    <a:pt x="121395" y="173498"/>
                  </a:lnTo>
                  <a:cubicBezTo>
                    <a:pt x="160638" y="173498"/>
                    <a:pt x="199786" y="160163"/>
                    <a:pt x="231694" y="133588"/>
                  </a:cubicBezTo>
                  <a:cubicBezTo>
                    <a:pt x="238076" y="128254"/>
                    <a:pt x="238552" y="118539"/>
                    <a:pt x="232647" y="112633"/>
                  </a:cubicBezTo>
                  <a:lnTo>
                    <a:pt x="131301" y="11287"/>
                  </a:lnTo>
                  <a:cubicBezTo>
                    <a:pt x="125776" y="5763"/>
                    <a:pt x="116728" y="5763"/>
                    <a:pt x="111203" y="11287"/>
                  </a:cubicBezTo>
                  <a:lnTo>
                    <a:pt x="12143" y="11034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28">
              <a:extLst>
                <a:ext uri="{FF2B5EF4-FFF2-40B4-BE49-F238E27FC236}">
                  <a16:creationId xmlns:a16="http://schemas.microsoft.com/office/drawing/2014/main" id="{AFBC083A-D8C5-4308-9950-718840574807}"/>
                </a:ext>
              </a:extLst>
            </p:cNvPr>
            <p:cNvSpPr/>
            <p:nvPr/>
          </p:nvSpPr>
          <p:spPr>
            <a:xfrm>
              <a:off x="2986086" y="1739645"/>
              <a:ext cx="142875" cy="133350"/>
            </a:xfrm>
            <a:custGeom>
              <a:avLst/>
              <a:gdLst>
                <a:gd name="connsiteX0" fmla="*/ 137058 w 142875"/>
                <a:gd name="connsiteY0" fmla="*/ 18479 h 133350"/>
                <a:gd name="connsiteX1" fmla="*/ 124485 w 142875"/>
                <a:gd name="connsiteY1" fmla="*/ 7144 h 133350"/>
                <a:gd name="connsiteX2" fmla="*/ 122199 w 142875"/>
                <a:gd name="connsiteY2" fmla="*/ 7334 h 133350"/>
                <a:gd name="connsiteX3" fmla="*/ 18757 w 142875"/>
                <a:gd name="connsiteY3" fmla="*/ 26479 h 133350"/>
                <a:gd name="connsiteX4" fmla="*/ 11328 w 142875"/>
                <a:gd name="connsiteY4" fmla="*/ 50483 h 133350"/>
                <a:gd name="connsiteX5" fmla="*/ 90195 w 142875"/>
                <a:gd name="connsiteY5" fmla="*/ 129350 h 133350"/>
                <a:gd name="connsiteX6" fmla="*/ 112388 w 142875"/>
                <a:gd name="connsiteY6" fmla="*/ 126683 h 133350"/>
                <a:gd name="connsiteX7" fmla="*/ 132962 w 142875"/>
                <a:gd name="connsiteY7" fmla="*/ 77819 h 133350"/>
                <a:gd name="connsiteX8" fmla="*/ 133152 w 142875"/>
                <a:gd name="connsiteY8" fmla="*/ 76962 h 133350"/>
                <a:gd name="connsiteX9" fmla="*/ 135343 w 142875"/>
                <a:gd name="connsiteY9" fmla="*/ 66580 h 133350"/>
                <a:gd name="connsiteX10" fmla="*/ 137058 w 142875"/>
                <a:gd name="connsiteY10" fmla="*/ 1847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875" h="133350">
                  <a:moveTo>
                    <a:pt x="137058" y="18479"/>
                  </a:moveTo>
                  <a:cubicBezTo>
                    <a:pt x="136391" y="11906"/>
                    <a:pt x="130866" y="7144"/>
                    <a:pt x="124485" y="7144"/>
                  </a:cubicBezTo>
                  <a:cubicBezTo>
                    <a:pt x="123723" y="7144"/>
                    <a:pt x="122961" y="7239"/>
                    <a:pt x="122199" y="7334"/>
                  </a:cubicBezTo>
                  <a:lnTo>
                    <a:pt x="18757" y="26479"/>
                  </a:lnTo>
                  <a:cubicBezTo>
                    <a:pt x="7518" y="28575"/>
                    <a:pt x="3231" y="42386"/>
                    <a:pt x="11328" y="50483"/>
                  </a:cubicBezTo>
                  <a:lnTo>
                    <a:pt x="90195" y="129350"/>
                  </a:lnTo>
                  <a:cubicBezTo>
                    <a:pt x="96672" y="135827"/>
                    <a:pt x="107530" y="134493"/>
                    <a:pt x="112388" y="126683"/>
                  </a:cubicBezTo>
                  <a:cubicBezTo>
                    <a:pt x="121627" y="111728"/>
                    <a:pt x="128580" y="95250"/>
                    <a:pt x="132962" y="77819"/>
                  </a:cubicBezTo>
                  <a:cubicBezTo>
                    <a:pt x="133057" y="77533"/>
                    <a:pt x="133057" y="77248"/>
                    <a:pt x="133152" y="76962"/>
                  </a:cubicBezTo>
                  <a:cubicBezTo>
                    <a:pt x="134010" y="73533"/>
                    <a:pt x="134676" y="70104"/>
                    <a:pt x="135343" y="66580"/>
                  </a:cubicBezTo>
                  <a:cubicBezTo>
                    <a:pt x="138105" y="50959"/>
                    <a:pt x="138772" y="34862"/>
                    <a:pt x="137058" y="184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29">
              <a:extLst>
                <a:ext uri="{FF2B5EF4-FFF2-40B4-BE49-F238E27FC236}">
                  <a16:creationId xmlns:a16="http://schemas.microsoft.com/office/drawing/2014/main" id="{C6452799-4931-4F92-B4D3-97AC5A2F1854}"/>
                </a:ext>
              </a:extLst>
            </p:cNvPr>
            <p:cNvSpPr/>
            <p:nvPr/>
          </p:nvSpPr>
          <p:spPr>
            <a:xfrm>
              <a:off x="2772242" y="1597152"/>
              <a:ext cx="180975" cy="276225"/>
            </a:xfrm>
            <a:custGeom>
              <a:avLst/>
              <a:gdLst>
                <a:gd name="connsiteX0" fmla="*/ 163449 w 180975"/>
                <a:gd name="connsiteY0" fmla="*/ 162973 h 276225"/>
                <a:gd name="connsiteX1" fmla="*/ 175070 w 180975"/>
                <a:gd name="connsiteY1" fmla="*/ 151352 h 276225"/>
                <a:gd name="connsiteX2" fmla="*/ 179261 w 180975"/>
                <a:gd name="connsiteY2" fmla="*/ 141351 h 276225"/>
                <a:gd name="connsiteX3" fmla="*/ 179261 w 180975"/>
                <a:gd name="connsiteY3" fmla="*/ 19812 h 276225"/>
                <a:gd name="connsiteX4" fmla="*/ 166688 w 180975"/>
                <a:gd name="connsiteY4" fmla="*/ 7144 h 276225"/>
                <a:gd name="connsiteX5" fmla="*/ 165735 w 180975"/>
                <a:gd name="connsiteY5" fmla="*/ 7144 h 276225"/>
                <a:gd name="connsiteX6" fmla="*/ 7144 w 180975"/>
                <a:gd name="connsiteY6" fmla="*/ 178784 h 276225"/>
                <a:gd name="connsiteX7" fmla="*/ 32671 w 180975"/>
                <a:gd name="connsiteY7" fmla="*/ 269081 h 276225"/>
                <a:gd name="connsiteX8" fmla="*/ 54769 w 180975"/>
                <a:gd name="connsiteY8" fmla="*/ 271558 h 276225"/>
                <a:gd name="connsiteX9" fmla="*/ 163449 w 180975"/>
                <a:gd name="connsiteY9" fmla="*/ 162973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975" h="276225">
                  <a:moveTo>
                    <a:pt x="163449" y="162973"/>
                  </a:moveTo>
                  <a:lnTo>
                    <a:pt x="175070" y="151352"/>
                  </a:lnTo>
                  <a:cubicBezTo>
                    <a:pt x="177737" y="148685"/>
                    <a:pt x="179261" y="145066"/>
                    <a:pt x="179261" y="141351"/>
                  </a:cubicBezTo>
                  <a:lnTo>
                    <a:pt x="179261" y="19812"/>
                  </a:lnTo>
                  <a:cubicBezTo>
                    <a:pt x="179261" y="12763"/>
                    <a:pt x="173546" y="7144"/>
                    <a:pt x="166688" y="7144"/>
                  </a:cubicBezTo>
                  <a:cubicBezTo>
                    <a:pt x="166402" y="7144"/>
                    <a:pt x="166021" y="7144"/>
                    <a:pt x="165735" y="7144"/>
                  </a:cubicBezTo>
                  <a:cubicBezTo>
                    <a:pt x="76962" y="14097"/>
                    <a:pt x="7144" y="88297"/>
                    <a:pt x="7144" y="178784"/>
                  </a:cubicBezTo>
                  <a:cubicBezTo>
                    <a:pt x="7144" y="211931"/>
                    <a:pt x="16478" y="242888"/>
                    <a:pt x="32671" y="269081"/>
                  </a:cubicBezTo>
                  <a:cubicBezTo>
                    <a:pt x="37433" y="276892"/>
                    <a:pt x="48292" y="278035"/>
                    <a:pt x="54769" y="271558"/>
                  </a:cubicBezTo>
                  <a:lnTo>
                    <a:pt x="163449" y="1629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17" name="타원 30">
            <a:extLst>
              <a:ext uri="{FF2B5EF4-FFF2-40B4-BE49-F238E27FC236}">
                <a16:creationId xmlns:a16="http://schemas.microsoft.com/office/drawing/2014/main" id="{8412F5DE-93B3-44CF-B564-1A13D739B653}"/>
              </a:ext>
            </a:extLst>
          </p:cNvPr>
          <p:cNvSpPr/>
          <p:nvPr/>
        </p:nvSpPr>
        <p:spPr>
          <a:xfrm>
            <a:off x="2064509" y="2465221"/>
            <a:ext cx="1259658" cy="1259656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rgbClr val="0A1034"/>
              </a:solidFill>
              <a:latin typeface="+mj-lt"/>
            </a:endParaRPr>
          </a:p>
        </p:txBody>
      </p:sp>
      <p:sp>
        <p:nvSpPr>
          <p:cNvPr id="18" name="직사각형 31">
            <a:extLst>
              <a:ext uri="{FF2B5EF4-FFF2-40B4-BE49-F238E27FC236}">
                <a16:creationId xmlns:a16="http://schemas.microsoft.com/office/drawing/2014/main" id="{8A891EAB-ADF5-44D0-A086-130C86B41557}"/>
              </a:ext>
            </a:extLst>
          </p:cNvPr>
          <p:cNvSpPr/>
          <p:nvPr/>
        </p:nvSpPr>
        <p:spPr>
          <a:xfrm>
            <a:off x="1184537" y="4118662"/>
            <a:ext cx="30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+mj-lt"/>
              </a:rPr>
              <a:t>RecyclerView</a:t>
            </a:r>
            <a:endParaRPr lang="en-US" altLang="ko-KR" sz="2400" dirty="0">
              <a:latin typeface="+mj-lt"/>
            </a:endParaRPr>
          </a:p>
        </p:txBody>
      </p:sp>
      <p:grpSp>
        <p:nvGrpSpPr>
          <p:cNvPr id="19" name="그룹 32">
            <a:extLst>
              <a:ext uri="{FF2B5EF4-FFF2-40B4-BE49-F238E27FC236}">
                <a16:creationId xmlns:a16="http://schemas.microsoft.com/office/drawing/2014/main" id="{7501814A-DA23-4E5F-B113-5FC2D2E524D7}"/>
              </a:ext>
            </a:extLst>
          </p:cNvPr>
          <p:cNvGrpSpPr/>
          <p:nvPr/>
        </p:nvGrpSpPr>
        <p:grpSpPr>
          <a:xfrm>
            <a:off x="2493549" y="2819943"/>
            <a:ext cx="401576" cy="535520"/>
            <a:chOff x="3471472" y="902398"/>
            <a:chExt cx="295275" cy="393763"/>
          </a:xfrm>
          <a:solidFill>
            <a:schemeClr val="bg1"/>
          </a:solidFill>
        </p:grpSpPr>
        <p:sp>
          <p:nvSpPr>
            <p:cNvPr id="20" name="자유형: 도형 33">
              <a:extLst>
                <a:ext uri="{FF2B5EF4-FFF2-40B4-BE49-F238E27FC236}">
                  <a16:creationId xmlns:a16="http://schemas.microsoft.com/office/drawing/2014/main" id="{6A6AD755-D7F7-456F-B9C3-812411C563F8}"/>
                </a:ext>
              </a:extLst>
            </p:cNvPr>
            <p:cNvSpPr/>
            <p:nvPr/>
          </p:nvSpPr>
          <p:spPr>
            <a:xfrm>
              <a:off x="3549482" y="902398"/>
              <a:ext cx="142875" cy="76200"/>
            </a:xfrm>
            <a:custGeom>
              <a:avLst/>
              <a:gdLst>
                <a:gd name="connsiteX0" fmla="*/ 107442 w 142875"/>
                <a:gd name="connsiteY0" fmla="*/ 7144 h 76200"/>
                <a:gd name="connsiteX1" fmla="*/ 40577 w 142875"/>
                <a:gd name="connsiteY1" fmla="*/ 7144 h 76200"/>
                <a:gd name="connsiteX2" fmla="*/ 7144 w 142875"/>
                <a:gd name="connsiteY2" fmla="*/ 40577 h 76200"/>
                <a:gd name="connsiteX3" fmla="*/ 40577 w 142875"/>
                <a:gd name="connsiteY3" fmla="*/ 74009 h 76200"/>
                <a:gd name="connsiteX4" fmla="*/ 107442 w 142875"/>
                <a:gd name="connsiteY4" fmla="*/ 74009 h 76200"/>
                <a:gd name="connsiteX5" fmla="*/ 140875 w 142875"/>
                <a:gd name="connsiteY5" fmla="*/ 40577 h 76200"/>
                <a:gd name="connsiteX6" fmla="*/ 107442 w 142875"/>
                <a:gd name="connsiteY6" fmla="*/ 714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875" h="76200">
                  <a:moveTo>
                    <a:pt x="107442" y="7144"/>
                  </a:move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cubicBezTo>
                    <a:pt x="7144" y="59055"/>
                    <a:pt x="22098" y="74009"/>
                    <a:pt x="40577" y="74009"/>
                  </a:cubicBezTo>
                  <a:lnTo>
                    <a:pt x="107442" y="74009"/>
                  </a:lnTo>
                  <a:cubicBezTo>
                    <a:pt x="125921" y="74009"/>
                    <a:pt x="140875" y="59055"/>
                    <a:pt x="140875" y="40577"/>
                  </a:cubicBezTo>
                  <a:cubicBezTo>
                    <a:pt x="140875" y="22098"/>
                    <a:pt x="125825" y="7144"/>
                    <a:pt x="107442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34">
              <a:extLst>
                <a:ext uri="{FF2B5EF4-FFF2-40B4-BE49-F238E27FC236}">
                  <a16:creationId xmlns:a16="http://schemas.microsoft.com/office/drawing/2014/main" id="{897966CF-4289-4DC3-8AA7-C2C41EECDE10}"/>
                </a:ext>
              </a:extLst>
            </p:cNvPr>
            <p:cNvSpPr/>
            <p:nvPr/>
          </p:nvSpPr>
          <p:spPr>
            <a:xfrm>
              <a:off x="3471472" y="924686"/>
              <a:ext cx="295275" cy="371475"/>
            </a:xfrm>
            <a:custGeom>
              <a:avLst/>
              <a:gdLst>
                <a:gd name="connsiteX0" fmla="*/ 263462 w 295275"/>
                <a:gd name="connsiteY0" fmla="*/ 7144 h 371475"/>
                <a:gd name="connsiteX1" fmla="*/ 240030 w 295275"/>
                <a:gd name="connsiteY1" fmla="*/ 7144 h 371475"/>
                <a:gd name="connsiteX2" fmla="*/ 241173 w 295275"/>
                <a:gd name="connsiteY2" fmla="*/ 18288 h 371475"/>
                <a:gd name="connsiteX3" fmla="*/ 185452 w 295275"/>
                <a:gd name="connsiteY3" fmla="*/ 74009 h 371475"/>
                <a:gd name="connsiteX4" fmla="*/ 118586 w 295275"/>
                <a:gd name="connsiteY4" fmla="*/ 74009 h 371475"/>
                <a:gd name="connsiteX5" fmla="*/ 62865 w 295275"/>
                <a:gd name="connsiteY5" fmla="*/ 18288 h 371475"/>
                <a:gd name="connsiteX6" fmla="*/ 64008 w 295275"/>
                <a:gd name="connsiteY6" fmla="*/ 7144 h 371475"/>
                <a:gd name="connsiteX7" fmla="*/ 40577 w 295275"/>
                <a:gd name="connsiteY7" fmla="*/ 7144 h 371475"/>
                <a:gd name="connsiteX8" fmla="*/ 7144 w 295275"/>
                <a:gd name="connsiteY8" fmla="*/ 40577 h 371475"/>
                <a:gd name="connsiteX9" fmla="*/ 7144 w 295275"/>
                <a:gd name="connsiteY9" fmla="*/ 331851 h 371475"/>
                <a:gd name="connsiteX10" fmla="*/ 40577 w 295275"/>
                <a:gd name="connsiteY10" fmla="*/ 365284 h 371475"/>
                <a:gd name="connsiteX11" fmla="*/ 263462 w 295275"/>
                <a:gd name="connsiteY11" fmla="*/ 365284 h 371475"/>
                <a:gd name="connsiteX12" fmla="*/ 296894 w 295275"/>
                <a:gd name="connsiteY12" fmla="*/ 331851 h 371475"/>
                <a:gd name="connsiteX13" fmla="*/ 296894 w 295275"/>
                <a:gd name="connsiteY13" fmla="*/ 40577 h 371475"/>
                <a:gd name="connsiteX14" fmla="*/ 263462 w 295275"/>
                <a:gd name="connsiteY14" fmla="*/ 7144 h 371475"/>
                <a:gd name="connsiteX15" fmla="*/ 115253 w 295275"/>
                <a:gd name="connsiteY15" fmla="*/ 295085 h 371475"/>
                <a:gd name="connsiteX16" fmla="*/ 81820 w 295275"/>
                <a:gd name="connsiteY16" fmla="*/ 328517 h 371475"/>
                <a:gd name="connsiteX17" fmla="*/ 66104 w 295275"/>
                <a:gd name="connsiteY17" fmla="*/ 328517 h 371475"/>
                <a:gd name="connsiteX18" fmla="*/ 54959 w 295275"/>
                <a:gd name="connsiteY18" fmla="*/ 317373 h 371475"/>
                <a:gd name="connsiteX19" fmla="*/ 54959 w 295275"/>
                <a:gd name="connsiteY19" fmla="*/ 301657 h 371475"/>
                <a:gd name="connsiteX20" fmla="*/ 70676 w 295275"/>
                <a:gd name="connsiteY20" fmla="*/ 301657 h 371475"/>
                <a:gd name="connsiteX21" fmla="*/ 73914 w 295275"/>
                <a:gd name="connsiteY21" fmla="*/ 304895 h 371475"/>
                <a:gd name="connsiteX22" fmla="*/ 99441 w 295275"/>
                <a:gd name="connsiteY22" fmla="*/ 279368 h 371475"/>
                <a:gd name="connsiteX23" fmla="*/ 115157 w 295275"/>
                <a:gd name="connsiteY23" fmla="*/ 279368 h 371475"/>
                <a:gd name="connsiteX24" fmla="*/ 115253 w 295275"/>
                <a:gd name="connsiteY24" fmla="*/ 295085 h 371475"/>
                <a:gd name="connsiteX25" fmla="*/ 115253 w 295275"/>
                <a:gd name="connsiteY25" fmla="*/ 205264 h 371475"/>
                <a:gd name="connsiteX26" fmla="*/ 81820 w 295275"/>
                <a:gd name="connsiteY26" fmla="*/ 238697 h 371475"/>
                <a:gd name="connsiteX27" fmla="*/ 66104 w 295275"/>
                <a:gd name="connsiteY27" fmla="*/ 238697 h 371475"/>
                <a:gd name="connsiteX28" fmla="*/ 54959 w 295275"/>
                <a:gd name="connsiteY28" fmla="*/ 227552 h 371475"/>
                <a:gd name="connsiteX29" fmla="*/ 54959 w 295275"/>
                <a:gd name="connsiteY29" fmla="*/ 211836 h 371475"/>
                <a:gd name="connsiteX30" fmla="*/ 70676 w 295275"/>
                <a:gd name="connsiteY30" fmla="*/ 211836 h 371475"/>
                <a:gd name="connsiteX31" fmla="*/ 73914 w 295275"/>
                <a:gd name="connsiteY31" fmla="*/ 215075 h 371475"/>
                <a:gd name="connsiteX32" fmla="*/ 99441 w 295275"/>
                <a:gd name="connsiteY32" fmla="*/ 189548 h 371475"/>
                <a:gd name="connsiteX33" fmla="*/ 115157 w 295275"/>
                <a:gd name="connsiteY33" fmla="*/ 189548 h 371475"/>
                <a:gd name="connsiteX34" fmla="*/ 115253 w 295275"/>
                <a:gd name="connsiteY34" fmla="*/ 205264 h 371475"/>
                <a:gd name="connsiteX35" fmla="*/ 115253 w 295275"/>
                <a:gd name="connsiteY35" fmla="*/ 115348 h 371475"/>
                <a:gd name="connsiteX36" fmla="*/ 81820 w 295275"/>
                <a:gd name="connsiteY36" fmla="*/ 148781 h 371475"/>
                <a:gd name="connsiteX37" fmla="*/ 73914 w 295275"/>
                <a:gd name="connsiteY37" fmla="*/ 152019 h 371475"/>
                <a:gd name="connsiteX38" fmla="*/ 66008 w 295275"/>
                <a:gd name="connsiteY38" fmla="*/ 148781 h 371475"/>
                <a:gd name="connsiteX39" fmla="*/ 54864 w 295275"/>
                <a:gd name="connsiteY39" fmla="*/ 137636 h 371475"/>
                <a:gd name="connsiteX40" fmla="*/ 54864 w 295275"/>
                <a:gd name="connsiteY40" fmla="*/ 121920 h 371475"/>
                <a:gd name="connsiteX41" fmla="*/ 70580 w 295275"/>
                <a:gd name="connsiteY41" fmla="*/ 121920 h 371475"/>
                <a:gd name="connsiteX42" fmla="*/ 73819 w 295275"/>
                <a:gd name="connsiteY42" fmla="*/ 125159 h 371475"/>
                <a:gd name="connsiteX43" fmla="*/ 99346 w 295275"/>
                <a:gd name="connsiteY43" fmla="*/ 99632 h 371475"/>
                <a:gd name="connsiteX44" fmla="*/ 115062 w 295275"/>
                <a:gd name="connsiteY44" fmla="*/ 99632 h 371475"/>
                <a:gd name="connsiteX45" fmla="*/ 115253 w 295275"/>
                <a:gd name="connsiteY45" fmla="*/ 115348 h 371475"/>
                <a:gd name="connsiteX46" fmla="*/ 241173 w 295275"/>
                <a:gd name="connsiteY46" fmla="*/ 320707 h 371475"/>
                <a:gd name="connsiteX47" fmla="*/ 152019 w 295275"/>
                <a:gd name="connsiteY47" fmla="*/ 320707 h 371475"/>
                <a:gd name="connsiteX48" fmla="*/ 140875 w 295275"/>
                <a:gd name="connsiteY48" fmla="*/ 309563 h 371475"/>
                <a:gd name="connsiteX49" fmla="*/ 152019 w 295275"/>
                <a:gd name="connsiteY49" fmla="*/ 298418 h 371475"/>
                <a:gd name="connsiteX50" fmla="*/ 241173 w 295275"/>
                <a:gd name="connsiteY50" fmla="*/ 298418 h 371475"/>
                <a:gd name="connsiteX51" fmla="*/ 252317 w 295275"/>
                <a:gd name="connsiteY51" fmla="*/ 309563 h 371475"/>
                <a:gd name="connsiteX52" fmla="*/ 241173 w 295275"/>
                <a:gd name="connsiteY52" fmla="*/ 320707 h 371475"/>
                <a:gd name="connsiteX53" fmla="*/ 241173 w 295275"/>
                <a:gd name="connsiteY53" fmla="*/ 230791 h 371475"/>
                <a:gd name="connsiteX54" fmla="*/ 152019 w 295275"/>
                <a:gd name="connsiteY54" fmla="*/ 230791 h 371475"/>
                <a:gd name="connsiteX55" fmla="*/ 140875 w 295275"/>
                <a:gd name="connsiteY55" fmla="*/ 219647 h 371475"/>
                <a:gd name="connsiteX56" fmla="*/ 152019 w 295275"/>
                <a:gd name="connsiteY56" fmla="*/ 208502 h 371475"/>
                <a:gd name="connsiteX57" fmla="*/ 241173 w 295275"/>
                <a:gd name="connsiteY57" fmla="*/ 208502 h 371475"/>
                <a:gd name="connsiteX58" fmla="*/ 252317 w 295275"/>
                <a:gd name="connsiteY58" fmla="*/ 219647 h 371475"/>
                <a:gd name="connsiteX59" fmla="*/ 241173 w 295275"/>
                <a:gd name="connsiteY59" fmla="*/ 230791 h 371475"/>
                <a:gd name="connsiteX60" fmla="*/ 241173 w 295275"/>
                <a:gd name="connsiteY60" fmla="*/ 140875 h 371475"/>
                <a:gd name="connsiteX61" fmla="*/ 152019 w 295275"/>
                <a:gd name="connsiteY61" fmla="*/ 140875 h 371475"/>
                <a:gd name="connsiteX62" fmla="*/ 140875 w 295275"/>
                <a:gd name="connsiteY62" fmla="*/ 129731 h 371475"/>
                <a:gd name="connsiteX63" fmla="*/ 152019 w 295275"/>
                <a:gd name="connsiteY63" fmla="*/ 118586 h 371475"/>
                <a:gd name="connsiteX64" fmla="*/ 241173 w 295275"/>
                <a:gd name="connsiteY64" fmla="*/ 118586 h 371475"/>
                <a:gd name="connsiteX65" fmla="*/ 252317 w 295275"/>
                <a:gd name="connsiteY65" fmla="*/ 129731 h 371475"/>
                <a:gd name="connsiteX66" fmla="*/ 241173 w 295275"/>
                <a:gd name="connsiteY66" fmla="*/ 140875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5275" h="371475">
                  <a:moveTo>
                    <a:pt x="263462" y="7144"/>
                  </a:moveTo>
                  <a:lnTo>
                    <a:pt x="240030" y="7144"/>
                  </a:lnTo>
                  <a:cubicBezTo>
                    <a:pt x="240792" y="10763"/>
                    <a:pt x="241173" y="14478"/>
                    <a:pt x="241173" y="18288"/>
                  </a:cubicBezTo>
                  <a:cubicBezTo>
                    <a:pt x="241173" y="49054"/>
                    <a:pt x="216218" y="74009"/>
                    <a:pt x="185452" y="74009"/>
                  </a:cubicBezTo>
                  <a:lnTo>
                    <a:pt x="118586" y="74009"/>
                  </a:lnTo>
                  <a:cubicBezTo>
                    <a:pt x="87821" y="74009"/>
                    <a:pt x="62865" y="49054"/>
                    <a:pt x="62865" y="18288"/>
                  </a:cubicBezTo>
                  <a:cubicBezTo>
                    <a:pt x="62865" y="14478"/>
                    <a:pt x="63246" y="10763"/>
                    <a:pt x="64008" y="7144"/>
                  </a:cubicBezTo>
                  <a:lnTo>
                    <a:pt x="40577" y="7144"/>
                  </a:lnTo>
                  <a:cubicBezTo>
                    <a:pt x="22098" y="7144"/>
                    <a:pt x="7144" y="22098"/>
                    <a:pt x="7144" y="40577"/>
                  </a:cubicBezTo>
                  <a:lnTo>
                    <a:pt x="7144" y="331851"/>
                  </a:lnTo>
                  <a:cubicBezTo>
                    <a:pt x="7144" y="350330"/>
                    <a:pt x="22098" y="365284"/>
                    <a:pt x="40577" y="365284"/>
                  </a:cubicBezTo>
                  <a:lnTo>
                    <a:pt x="263462" y="365284"/>
                  </a:lnTo>
                  <a:cubicBezTo>
                    <a:pt x="281940" y="365284"/>
                    <a:pt x="296894" y="350330"/>
                    <a:pt x="296894" y="331851"/>
                  </a:cubicBezTo>
                  <a:lnTo>
                    <a:pt x="296894" y="40577"/>
                  </a:lnTo>
                  <a:cubicBezTo>
                    <a:pt x="296894" y="22098"/>
                    <a:pt x="281845" y="7144"/>
                    <a:pt x="263462" y="7144"/>
                  </a:cubicBezTo>
                  <a:close/>
                  <a:moveTo>
                    <a:pt x="115253" y="295085"/>
                  </a:moveTo>
                  <a:lnTo>
                    <a:pt x="81820" y="328517"/>
                  </a:lnTo>
                  <a:cubicBezTo>
                    <a:pt x="77438" y="332899"/>
                    <a:pt x="70390" y="332899"/>
                    <a:pt x="66104" y="328517"/>
                  </a:cubicBezTo>
                  <a:lnTo>
                    <a:pt x="54959" y="317373"/>
                  </a:lnTo>
                  <a:cubicBezTo>
                    <a:pt x="50578" y="312992"/>
                    <a:pt x="50578" y="305943"/>
                    <a:pt x="54959" y="301657"/>
                  </a:cubicBezTo>
                  <a:cubicBezTo>
                    <a:pt x="59341" y="297275"/>
                    <a:pt x="66389" y="297275"/>
                    <a:pt x="70676" y="301657"/>
                  </a:cubicBezTo>
                  <a:lnTo>
                    <a:pt x="73914" y="304895"/>
                  </a:lnTo>
                  <a:lnTo>
                    <a:pt x="99441" y="279368"/>
                  </a:lnTo>
                  <a:cubicBezTo>
                    <a:pt x="103822" y="274987"/>
                    <a:pt x="110871" y="274987"/>
                    <a:pt x="115157" y="279368"/>
                  </a:cubicBezTo>
                  <a:cubicBezTo>
                    <a:pt x="119634" y="283750"/>
                    <a:pt x="119634" y="290798"/>
                    <a:pt x="115253" y="295085"/>
                  </a:cubicBezTo>
                  <a:close/>
                  <a:moveTo>
                    <a:pt x="115253" y="205264"/>
                  </a:moveTo>
                  <a:lnTo>
                    <a:pt x="81820" y="238697"/>
                  </a:lnTo>
                  <a:cubicBezTo>
                    <a:pt x="77438" y="243078"/>
                    <a:pt x="70390" y="243078"/>
                    <a:pt x="66104" y="238697"/>
                  </a:cubicBezTo>
                  <a:lnTo>
                    <a:pt x="54959" y="227552"/>
                  </a:lnTo>
                  <a:cubicBezTo>
                    <a:pt x="50578" y="223171"/>
                    <a:pt x="50578" y="216122"/>
                    <a:pt x="54959" y="211836"/>
                  </a:cubicBezTo>
                  <a:cubicBezTo>
                    <a:pt x="59341" y="207455"/>
                    <a:pt x="66389" y="207455"/>
                    <a:pt x="70676" y="211836"/>
                  </a:cubicBezTo>
                  <a:lnTo>
                    <a:pt x="73914" y="215075"/>
                  </a:lnTo>
                  <a:lnTo>
                    <a:pt x="99441" y="189548"/>
                  </a:lnTo>
                  <a:cubicBezTo>
                    <a:pt x="103822" y="185166"/>
                    <a:pt x="110871" y="185166"/>
                    <a:pt x="115157" y="189548"/>
                  </a:cubicBezTo>
                  <a:cubicBezTo>
                    <a:pt x="119634" y="193834"/>
                    <a:pt x="119634" y="200882"/>
                    <a:pt x="115253" y="205264"/>
                  </a:cubicBezTo>
                  <a:close/>
                  <a:moveTo>
                    <a:pt x="115253" y="115348"/>
                  </a:moveTo>
                  <a:lnTo>
                    <a:pt x="81820" y="148781"/>
                  </a:lnTo>
                  <a:cubicBezTo>
                    <a:pt x="79629" y="150971"/>
                    <a:pt x="76771" y="152019"/>
                    <a:pt x="73914" y="152019"/>
                  </a:cubicBezTo>
                  <a:cubicBezTo>
                    <a:pt x="71056" y="152019"/>
                    <a:pt x="68199" y="150971"/>
                    <a:pt x="66008" y="148781"/>
                  </a:cubicBezTo>
                  <a:lnTo>
                    <a:pt x="54864" y="137636"/>
                  </a:lnTo>
                  <a:cubicBezTo>
                    <a:pt x="50483" y="133255"/>
                    <a:pt x="50483" y="126206"/>
                    <a:pt x="54864" y="121920"/>
                  </a:cubicBezTo>
                  <a:cubicBezTo>
                    <a:pt x="59246" y="117539"/>
                    <a:pt x="66294" y="117539"/>
                    <a:pt x="70580" y="121920"/>
                  </a:cubicBezTo>
                  <a:lnTo>
                    <a:pt x="73819" y="125159"/>
                  </a:lnTo>
                  <a:lnTo>
                    <a:pt x="99346" y="99632"/>
                  </a:lnTo>
                  <a:cubicBezTo>
                    <a:pt x="103727" y="95250"/>
                    <a:pt x="110776" y="95250"/>
                    <a:pt x="115062" y="99632"/>
                  </a:cubicBezTo>
                  <a:cubicBezTo>
                    <a:pt x="119634" y="103918"/>
                    <a:pt x="119634" y="110966"/>
                    <a:pt x="115253" y="115348"/>
                  </a:cubicBezTo>
                  <a:close/>
                  <a:moveTo>
                    <a:pt x="241173" y="320707"/>
                  </a:moveTo>
                  <a:lnTo>
                    <a:pt x="152019" y="320707"/>
                  </a:lnTo>
                  <a:cubicBezTo>
                    <a:pt x="145828" y="320707"/>
                    <a:pt x="140875" y="315754"/>
                    <a:pt x="140875" y="309563"/>
                  </a:cubicBezTo>
                  <a:cubicBezTo>
                    <a:pt x="140875" y="303371"/>
                    <a:pt x="145828" y="298418"/>
                    <a:pt x="152019" y="298418"/>
                  </a:cubicBezTo>
                  <a:lnTo>
                    <a:pt x="241173" y="298418"/>
                  </a:lnTo>
                  <a:cubicBezTo>
                    <a:pt x="247364" y="298418"/>
                    <a:pt x="252317" y="303371"/>
                    <a:pt x="252317" y="309563"/>
                  </a:cubicBezTo>
                  <a:cubicBezTo>
                    <a:pt x="252317" y="315754"/>
                    <a:pt x="247269" y="320707"/>
                    <a:pt x="241173" y="320707"/>
                  </a:cubicBezTo>
                  <a:close/>
                  <a:moveTo>
                    <a:pt x="241173" y="230791"/>
                  </a:moveTo>
                  <a:lnTo>
                    <a:pt x="152019" y="230791"/>
                  </a:lnTo>
                  <a:cubicBezTo>
                    <a:pt x="145828" y="230791"/>
                    <a:pt x="140875" y="225838"/>
                    <a:pt x="140875" y="219647"/>
                  </a:cubicBezTo>
                  <a:cubicBezTo>
                    <a:pt x="140875" y="213455"/>
                    <a:pt x="145828" y="208502"/>
                    <a:pt x="152019" y="208502"/>
                  </a:cubicBezTo>
                  <a:lnTo>
                    <a:pt x="241173" y="208502"/>
                  </a:lnTo>
                  <a:cubicBezTo>
                    <a:pt x="247364" y="208502"/>
                    <a:pt x="252317" y="213455"/>
                    <a:pt x="252317" y="219647"/>
                  </a:cubicBezTo>
                  <a:cubicBezTo>
                    <a:pt x="252317" y="225838"/>
                    <a:pt x="247269" y="230791"/>
                    <a:pt x="241173" y="230791"/>
                  </a:cubicBezTo>
                  <a:close/>
                  <a:moveTo>
                    <a:pt x="241173" y="140875"/>
                  </a:moveTo>
                  <a:lnTo>
                    <a:pt x="152019" y="140875"/>
                  </a:lnTo>
                  <a:cubicBezTo>
                    <a:pt x="145828" y="140875"/>
                    <a:pt x="140875" y="135922"/>
                    <a:pt x="140875" y="129731"/>
                  </a:cubicBezTo>
                  <a:cubicBezTo>
                    <a:pt x="140875" y="123539"/>
                    <a:pt x="145828" y="118586"/>
                    <a:pt x="152019" y="118586"/>
                  </a:cubicBezTo>
                  <a:lnTo>
                    <a:pt x="241173" y="118586"/>
                  </a:lnTo>
                  <a:cubicBezTo>
                    <a:pt x="247364" y="118586"/>
                    <a:pt x="252317" y="123539"/>
                    <a:pt x="252317" y="129731"/>
                  </a:cubicBezTo>
                  <a:cubicBezTo>
                    <a:pt x="252317" y="135922"/>
                    <a:pt x="247269" y="140875"/>
                    <a:pt x="241173" y="1408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5893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4648200" y="627890"/>
            <a:ext cx="6962074" cy="121409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4F5DBC9-9A97-4AA9-96D5-AC5089DCC612}"/>
              </a:ext>
            </a:extLst>
          </p:cNvPr>
          <p:cNvSpPr/>
          <p:nvPr/>
        </p:nvSpPr>
        <p:spPr>
          <a:xfrm>
            <a:off x="5480957" y="990142"/>
            <a:ext cx="5747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82BBEF8-E563-42CE-BABC-D2DBA38C6BD0}"/>
              </a:ext>
            </a:extLst>
          </p:cNvPr>
          <p:cNvSpPr/>
          <p:nvPr/>
        </p:nvSpPr>
        <p:spPr>
          <a:xfrm>
            <a:off x="5029575" y="990142"/>
            <a:ext cx="928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01.</a:t>
            </a:r>
          </a:p>
        </p:txBody>
      </p:sp>
      <p:sp>
        <p:nvSpPr>
          <p:cNvPr id="17" name="그래픽 4">
            <a:extLst>
              <a:ext uri="{FF2B5EF4-FFF2-40B4-BE49-F238E27FC236}">
                <a16:creationId xmlns:a16="http://schemas.microsoft.com/office/drawing/2014/main" id="{DDB81C4B-B0DA-482E-9B58-3DD646A81E92}"/>
              </a:ext>
            </a:extLst>
          </p:cNvPr>
          <p:cNvSpPr/>
          <p:nvPr/>
        </p:nvSpPr>
        <p:spPr>
          <a:xfrm>
            <a:off x="581726" y="755650"/>
            <a:ext cx="3558474" cy="1842238"/>
          </a:xfrm>
          <a:custGeom>
            <a:avLst/>
            <a:gdLst>
              <a:gd name="connsiteX0" fmla="*/ 7797165 w 7800975"/>
              <a:gd name="connsiteY0" fmla="*/ 2741866 h 4038600"/>
              <a:gd name="connsiteX1" fmla="*/ 7797165 w 7800975"/>
              <a:gd name="connsiteY1" fmla="*/ 745236 h 4038600"/>
              <a:gd name="connsiteX2" fmla="*/ 7059073 w 7800975"/>
              <a:gd name="connsiteY2" fmla="*/ 7144 h 4038600"/>
              <a:gd name="connsiteX3" fmla="*/ 745236 w 7800975"/>
              <a:gd name="connsiteY3" fmla="*/ 7144 h 4038600"/>
              <a:gd name="connsiteX4" fmla="*/ 7144 w 7800975"/>
              <a:gd name="connsiteY4" fmla="*/ 745236 h 4038600"/>
              <a:gd name="connsiteX5" fmla="*/ 7144 w 7800975"/>
              <a:gd name="connsiteY5" fmla="*/ 2741866 h 4038600"/>
              <a:gd name="connsiteX6" fmla="*/ 745236 w 7800975"/>
              <a:gd name="connsiteY6" fmla="*/ 3479959 h 4038600"/>
              <a:gd name="connsiteX7" fmla="*/ 6693027 w 7800975"/>
              <a:gd name="connsiteY7" fmla="*/ 3479959 h 4038600"/>
              <a:gd name="connsiteX8" fmla="*/ 7539324 w 7800975"/>
              <a:gd name="connsiteY8" fmla="*/ 4030218 h 4038600"/>
              <a:gd name="connsiteX9" fmla="*/ 7592092 w 7800975"/>
              <a:gd name="connsiteY9" fmla="*/ 3972497 h 4038600"/>
              <a:gd name="connsiteX10" fmla="*/ 7402640 w 7800975"/>
              <a:gd name="connsiteY10" fmla="*/ 3394424 h 4038600"/>
              <a:gd name="connsiteX11" fmla="*/ 7797165 w 7800975"/>
              <a:gd name="connsiteY11" fmla="*/ 2741866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00975" h="4038600">
                <a:moveTo>
                  <a:pt x="7797165" y="2741866"/>
                </a:moveTo>
                <a:lnTo>
                  <a:pt x="7797165" y="745236"/>
                </a:lnTo>
                <a:cubicBezTo>
                  <a:pt x="7797165" y="339281"/>
                  <a:pt x="7465028" y="7144"/>
                  <a:pt x="7059073" y="7144"/>
                </a:cubicBezTo>
                <a:lnTo>
                  <a:pt x="745236" y="7144"/>
                </a:lnTo>
                <a:cubicBezTo>
                  <a:pt x="339281" y="7144"/>
                  <a:pt x="7144" y="339281"/>
                  <a:pt x="7144" y="745236"/>
                </a:cubicBezTo>
                <a:lnTo>
                  <a:pt x="7144" y="2741866"/>
                </a:lnTo>
                <a:cubicBezTo>
                  <a:pt x="7144" y="3147822"/>
                  <a:pt x="339281" y="3479959"/>
                  <a:pt x="745236" y="3479959"/>
                </a:cubicBezTo>
                <a:lnTo>
                  <a:pt x="6693027" y="3479959"/>
                </a:lnTo>
                <a:cubicBezTo>
                  <a:pt x="6872859" y="3675983"/>
                  <a:pt x="7139750" y="3894487"/>
                  <a:pt x="7539324" y="4030218"/>
                </a:cubicBezTo>
                <a:cubicBezTo>
                  <a:pt x="7575614" y="4042505"/>
                  <a:pt x="7609142" y="4006120"/>
                  <a:pt x="7592092" y="3972497"/>
                </a:cubicBezTo>
                <a:cubicBezTo>
                  <a:pt x="7534085" y="3857720"/>
                  <a:pt x="7416642" y="3685508"/>
                  <a:pt x="7402640" y="3394424"/>
                </a:cubicBezTo>
                <a:cubicBezTo>
                  <a:pt x="7636764" y="3270218"/>
                  <a:pt x="7797165" y="3023902"/>
                  <a:pt x="7797165" y="2741866"/>
                </a:cubicBezTo>
                <a:close/>
              </a:path>
            </a:pathLst>
          </a:custGeom>
          <a:solidFill>
            <a:srgbClr val="3C5CF6"/>
          </a:solidFill>
          <a:ln w="560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252000" tIns="45720" rIns="252000" bIns="32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2400" dirty="0" smtClean="0">
                <a:solidFill>
                  <a:schemeClr val="bg1"/>
                </a:solidFill>
              </a:rPr>
              <a:t>Функции приложения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870BBA09-9352-4970-B55E-633EFAB1A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00" y="2239928"/>
            <a:ext cx="1912756" cy="404036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628353" y="1070526"/>
            <a:ext cx="560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Создание напоминаний</a:t>
            </a:r>
            <a:endParaRPr lang="ru-RU" dirty="0"/>
          </a:p>
        </p:txBody>
      </p:sp>
      <p:sp>
        <p:nvSpPr>
          <p:cNvPr id="21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4648200" y="2204240"/>
            <a:ext cx="6962074" cy="121409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ru-RU" altLang="ko-KR" dirty="0" smtClean="0">
                <a:solidFill>
                  <a:schemeClr val="tx1"/>
                </a:solidFill>
              </a:rPr>
              <a:t>с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2">
            <a:extLst>
              <a:ext uri="{FF2B5EF4-FFF2-40B4-BE49-F238E27FC236}">
                <a16:creationId xmlns:a16="http://schemas.microsoft.com/office/drawing/2014/main" id="{94F5DBC9-9A97-4AA9-96D5-AC5089DCC612}"/>
              </a:ext>
            </a:extLst>
          </p:cNvPr>
          <p:cNvSpPr/>
          <p:nvPr/>
        </p:nvSpPr>
        <p:spPr>
          <a:xfrm>
            <a:off x="5480957" y="2566492"/>
            <a:ext cx="5747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/>
          </a:p>
        </p:txBody>
      </p:sp>
      <p:sp>
        <p:nvSpPr>
          <p:cNvPr id="26" name="직사각형 23">
            <a:extLst>
              <a:ext uri="{FF2B5EF4-FFF2-40B4-BE49-F238E27FC236}">
                <a16:creationId xmlns:a16="http://schemas.microsoft.com/office/drawing/2014/main" id="{D82BBEF8-E563-42CE-BABC-D2DBA38C6BD0}"/>
              </a:ext>
            </a:extLst>
          </p:cNvPr>
          <p:cNvSpPr/>
          <p:nvPr/>
        </p:nvSpPr>
        <p:spPr>
          <a:xfrm>
            <a:off x="5029575" y="2566492"/>
            <a:ext cx="928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+mj-lt"/>
              </a:rPr>
              <a:t>0</a:t>
            </a:r>
            <a:r>
              <a:rPr lang="ru-RU" altLang="ko-KR" sz="2800" dirty="0" smtClean="0">
                <a:latin typeface="+mj-lt"/>
              </a:rPr>
              <a:t>2</a:t>
            </a:r>
            <a:r>
              <a:rPr lang="en-US" altLang="ko-KR" sz="2800" dirty="0" smtClean="0">
                <a:latin typeface="+mj-lt"/>
              </a:rPr>
              <a:t>.</a:t>
            </a:r>
            <a:endParaRPr lang="en-US" altLang="ko-KR" sz="28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793376" y="2626623"/>
            <a:ext cx="560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Push-</a:t>
            </a:r>
            <a:r>
              <a:rPr lang="ru-RU" dirty="0" smtClean="0"/>
              <a:t>уведомления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7890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래픽 1">
            <a:extLst>
              <a:ext uri="{FF2B5EF4-FFF2-40B4-BE49-F238E27FC236}">
                <a16:creationId xmlns:a16="http://schemas.microsoft.com/office/drawing/2014/main" id="{E4B332BC-6088-4197-963F-7FD6E8F9BCC5}"/>
              </a:ext>
            </a:extLst>
          </p:cNvPr>
          <p:cNvSpPr/>
          <p:nvPr/>
        </p:nvSpPr>
        <p:spPr>
          <a:xfrm>
            <a:off x="3136525" y="1294014"/>
            <a:ext cx="5916178" cy="4267200"/>
          </a:xfrm>
          <a:custGeom>
            <a:avLst/>
            <a:gdLst>
              <a:gd name="connsiteX0" fmla="*/ 326524 w 5916178"/>
              <a:gd name="connsiteY0" fmla="*/ 1386 h 4267200"/>
              <a:gd name="connsiteX1" fmla="*/ 1386 w 5916178"/>
              <a:gd name="connsiteY1" fmla="*/ 326524 h 4267200"/>
              <a:gd name="connsiteX2" fmla="*/ 1386 w 5916178"/>
              <a:gd name="connsiteY2" fmla="*/ 3698409 h 4267200"/>
              <a:gd name="connsiteX3" fmla="*/ 326524 w 5916178"/>
              <a:gd name="connsiteY3" fmla="*/ 4023547 h 4267200"/>
              <a:gd name="connsiteX4" fmla="*/ 2802088 w 5916178"/>
              <a:gd name="connsiteY4" fmla="*/ 4025184 h 4267200"/>
              <a:gd name="connsiteX5" fmla="*/ 2720814 w 5916178"/>
              <a:gd name="connsiteY5" fmla="*/ 4242110 h 4267200"/>
              <a:gd name="connsiteX6" fmla="*/ 2744059 w 5916178"/>
              <a:gd name="connsiteY6" fmla="*/ 4267537 h 4267200"/>
              <a:gd name="connsiteX7" fmla="*/ 3116862 w 5916178"/>
              <a:gd name="connsiteY7" fmla="*/ 4025142 h 4267200"/>
              <a:gd name="connsiteX8" fmla="*/ 5592426 w 5916178"/>
              <a:gd name="connsiteY8" fmla="*/ 4023505 h 4267200"/>
              <a:gd name="connsiteX9" fmla="*/ 5917564 w 5916178"/>
              <a:gd name="connsiteY9" fmla="*/ 3698367 h 4267200"/>
              <a:gd name="connsiteX10" fmla="*/ 5917564 w 5916178"/>
              <a:gd name="connsiteY10" fmla="*/ 326524 h 4267200"/>
              <a:gd name="connsiteX11" fmla="*/ 5592426 w 5916178"/>
              <a:gd name="connsiteY11" fmla="*/ 1386 h 4267200"/>
              <a:gd name="connsiteX12" fmla="*/ 326524 w 5916178"/>
              <a:gd name="connsiteY12" fmla="*/ 1386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16178" h="4267200">
                <a:moveTo>
                  <a:pt x="326524" y="1386"/>
                </a:moveTo>
                <a:cubicBezTo>
                  <a:pt x="147696" y="1386"/>
                  <a:pt x="1386" y="147696"/>
                  <a:pt x="1386" y="326524"/>
                </a:cubicBezTo>
                <a:lnTo>
                  <a:pt x="1386" y="3698409"/>
                </a:lnTo>
                <a:cubicBezTo>
                  <a:pt x="1386" y="3877237"/>
                  <a:pt x="147696" y="4023547"/>
                  <a:pt x="326524" y="4023547"/>
                </a:cubicBezTo>
                <a:lnTo>
                  <a:pt x="2802088" y="4025184"/>
                </a:lnTo>
                <a:cubicBezTo>
                  <a:pt x="2802088" y="4025184"/>
                  <a:pt x="2743891" y="4196501"/>
                  <a:pt x="2720814" y="4242110"/>
                </a:cubicBezTo>
                <a:cubicBezTo>
                  <a:pt x="2713345" y="4256922"/>
                  <a:pt x="2728115" y="4272992"/>
                  <a:pt x="2744059" y="4267537"/>
                </a:cubicBezTo>
                <a:cubicBezTo>
                  <a:pt x="2920076" y="4207788"/>
                  <a:pt x="3037644" y="4111535"/>
                  <a:pt x="3116862" y="4025142"/>
                </a:cubicBezTo>
                <a:lnTo>
                  <a:pt x="5592426" y="4023505"/>
                </a:lnTo>
                <a:cubicBezTo>
                  <a:pt x="5771254" y="4023505"/>
                  <a:pt x="5917564" y="3877195"/>
                  <a:pt x="5917564" y="3698367"/>
                </a:cubicBezTo>
                <a:lnTo>
                  <a:pt x="5917564" y="326524"/>
                </a:lnTo>
                <a:cubicBezTo>
                  <a:pt x="5917564" y="147696"/>
                  <a:pt x="5771254" y="1386"/>
                  <a:pt x="5592426" y="1386"/>
                </a:cubicBezTo>
                <a:lnTo>
                  <a:pt x="326524" y="1386"/>
                </a:lnTo>
                <a:close/>
              </a:path>
            </a:pathLst>
          </a:custGeom>
          <a:solidFill>
            <a:srgbClr val="3B5CF6"/>
          </a:solidFill>
          <a:ln w="260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80000" tIns="72000" rIns="180000" bIns="43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sz="7200" dirty="0" smtClean="0">
                <a:solidFill>
                  <a:schemeClr val="bg1"/>
                </a:solidFill>
                <a:latin typeface="+mj-lt"/>
              </a:rPr>
              <a:t>Активности</a:t>
            </a:r>
            <a:endParaRPr lang="ko-KR" altLang="en-US" sz="7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7388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A2A6477-31B6-45AA-A128-ED4096389E6E}"/>
              </a:ext>
            </a:extLst>
          </p:cNvPr>
          <p:cNvSpPr txBox="1"/>
          <p:nvPr/>
        </p:nvSpPr>
        <p:spPr>
          <a:xfrm>
            <a:off x="1119567" y="3677840"/>
            <a:ext cx="4323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r>
              <a:rPr lang="en-US" altLang="ko-KR" sz="1400" dirty="0" err="1" smtClean="0">
                <a:latin typeface="+mj-lt"/>
              </a:rPr>
              <a:t>MainActivity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ru-RU" altLang="ko-KR" sz="1400" b="1" dirty="0" smtClean="0">
                <a:latin typeface="+mj-lt"/>
              </a:rPr>
              <a:t>является основным экраном приложения.</a:t>
            </a:r>
            <a:endParaRPr lang="en-US" altLang="ko-KR" sz="1400" b="1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7718CF-AAB7-4432-9441-786BE2690F37}"/>
              </a:ext>
            </a:extLst>
          </p:cNvPr>
          <p:cNvSpPr txBox="1"/>
          <p:nvPr/>
        </p:nvSpPr>
        <p:spPr>
          <a:xfrm>
            <a:off x="1119567" y="2654620"/>
            <a:ext cx="4323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just"/>
            <a:r>
              <a:rPr lang="ru-RU" altLang="ko-KR" sz="1400" dirty="0" smtClean="0">
                <a:solidFill>
                  <a:schemeClr val="tx1"/>
                </a:solidFill>
              </a:rPr>
              <a:t>Стартовая активность приложения содержит элемент </a:t>
            </a:r>
            <a:r>
              <a:rPr lang="en-US" altLang="ko-KR" sz="1400" dirty="0" err="1" smtClean="0">
                <a:solidFill>
                  <a:schemeClr val="tx1"/>
                </a:solidFill>
              </a:rPr>
              <a:t>RecyclerView</a:t>
            </a:r>
            <a:r>
              <a:rPr lang="en-US" altLang="ko-KR" sz="1400" dirty="0" smtClean="0">
                <a:solidFill>
                  <a:schemeClr val="tx1"/>
                </a:solidFill>
              </a:rPr>
              <a:t> </a:t>
            </a:r>
            <a:r>
              <a:rPr lang="ru-RU" altLang="ko-KR" sz="1400" dirty="0" smtClean="0">
                <a:solidFill>
                  <a:schemeClr val="tx1"/>
                </a:solidFill>
              </a:rPr>
              <a:t>и </a:t>
            </a:r>
            <a:r>
              <a:rPr lang="en-US" altLang="ko-KR" sz="1400" dirty="0" err="1">
                <a:solidFill>
                  <a:schemeClr val="tx1"/>
                </a:solidFill>
              </a:rPr>
              <a:t>F</a:t>
            </a:r>
            <a:r>
              <a:rPr lang="en-US" altLang="ko-KR" sz="1400" dirty="0" err="1" smtClean="0">
                <a:solidFill>
                  <a:schemeClr val="tx1"/>
                </a:solidFill>
              </a:rPr>
              <a:t>loatingActionbotton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26328" b="26328"/>
          <a:stretch>
            <a:fillRect/>
          </a:stretch>
        </p:blipFill>
        <p:spPr>
          <a:xfrm>
            <a:off x="6528194" y="1200445"/>
            <a:ext cx="4416786" cy="44167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5985E82-7441-44E8-8EB8-BE4E92E32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400" y="4476182"/>
            <a:ext cx="2765942" cy="2240064"/>
          </a:xfrm>
          <a:prstGeom prst="rect">
            <a:avLst/>
          </a:prstGeom>
        </p:spPr>
      </p:pic>
      <p:sp>
        <p:nvSpPr>
          <p:cNvPr id="5" name="그래픽 3">
            <a:extLst>
              <a:ext uri="{FF2B5EF4-FFF2-40B4-BE49-F238E27FC236}">
                <a16:creationId xmlns:a16="http://schemas.microsoft.com/office/drawing/2014/main" id="{DB9A56CB-A053-4222-9814-AC62AA5093CB}"/>
              </a:ext>
            </a:extLst>
          </p:cNvPr>
          <p:cNvSpPr/>
          <p:nvPr/>
        </p:nvSpPr>
        <p:spPr>
          <a:xfrm>
            <a:off x="1019357" y="880965"/>
            <a:ext cx="4817610" cy="1273655"/>
          </a:xfrm>
          <a:custGeom>
            <a:avLst/>
            <a:gdLst>
              <a:gd name="connsiteX0" fmla="*/ 4817871 w 4817610"/>
              <a:gd name="connsiteY0" fmla="*/ 865202 h 1273655"/>
              <a:gd name="connsiteX1" fmla="*/ 4817871 w 4817610"/>
              <a:gd name="connsiteY1" fmla="*/ 234036 h 1273655"/>
              <a:gd name="connsiteX2" fmla="*/ 4584548 w 4817610"/>
              <a:gd name="connsiteY2" fmla="*/ 713 h 1273655"/>
              <a:gd name="connsiteX3" fmla="*/ 234036 w 4817610"/>
              <a:gd name="connsiteY3" fmla="*/ 713 h 1273655"/>
              <a:gd name="connsiteX4" fmla="*/ 713 w 4817610"/>
              <a:gd name="connsiteY4" fmla="*/ 234036 h 1273655"/>
              <a:gd name="connsiteX5" fmla="*/ 713 w 4817610"/>
              <a:gd name="connsiteY5" fmla="*/ 865202 h 1273655"/>
              <a:gd name="connsiteX6" fmla="*/ 234036 w 4817610"/>
              <a:gd name="connsiteY6" fmla="*/ 1098525 h 1273655"/>
              <a:gd name="connsiteX7" fmla="*/ 4468836 w 4817610"/>
              <a:gd name="connsiteY7" fmla="*/ 1098525 h 1273655"/>
              <a:gd name="connsiteX8" fmla="*/ 4736364 w 4817610"/>
              <a:gd name="connsiteY8" fmla="*/ 1272471 h 1273655"/>
              <a:gd name="connsiteX9" fmla="*/ 4753044 w 4817610"/>
              <a:gd name="connsiteY9" fmla="*/ 1254224 h 1273655"/>
              <a:gd name="connsiteX10" fmla="*/ 4693156 w 4817610"/>
              <a:gd name="connsiteY10" fmla="*/ 1071486 h 1273655"/>
              <a:gd name="connsiteX11" fmla="*/ 4817871 w 4817610"/>
              <a:gd name="connsiteY11" fmla="*/ 865202 h 1273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817610" h="1273655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 w="3006" cap="flat">
            <a:noFill/>
            <a:prstDash val="solid"/>
            <a:miter/>
          </a:ln>
        </p:spPr>
        <p:txBody>
          <a:bodyPr lIns="252000" rIns="252000" bIns="252000" rtlCol="0" anchor="ctr"/>
          <a:lstStyle/>
          <a:p>
            <a:pPr algn="ctr"/>
            <a:r>
              <a:rPr lang="en-US" altLang="ko-KR" sz="2800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MainActivity</a:t>
            </a:r>
            <a:endParaRPr lang="ko-KR" altLang="en-US" sz="2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78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/>
          <p:cNvPicPr>
            <a:picLocks noChangeAspect="1"/>
          </p:cNvPicPr>
          <p:nvPr/>
        </p:nvPicPr>
        <p:blipFill rotWithShape="1">
          <a:blip r:embed="rId3"/>
          <a:srcRect b="51128"/>
          <a:stretch/>
        </p:blipFill>
        <p:spPr>
          <a:xfrm>
            <a:off x="0" y="0"/>
            <a:ext cx="6209866" cy="6858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A2A6477-31B6-45AA-A128-ED4096389E6E}"/>
              </a:ext>
            </a:extLst>
          </p:cNvPr>
          <p:cNvSpPr txBox="1"/>
          <p:nvPr/>
        </p:nvSpPr>
        <p:spPr>
          <a:xfrm flipH="1">
            <a:off x="6693248" y="2133600"/>
            <a:ext cx="424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r>
              <a:rPr lang="en-US" altLang="ko-KR" sz="1600" b="1" dirty="0" err="1" smtClean="0">
                <a:latin typeface="+mj-lt"/>
              </a:rPr>
              <a:t>ReminderCreationActivity</a:t>
            </a:r>
            <a:r>
              <a:rPr lang="en-US" altLang="ko-KR" sz="1600" b="1" dirty="0" smtClean="0">
                <a:latin typeface="+mj-lt"/>
              </a:rPr>
              <a:t> </a:t>
            </a:r>
            <a:r>
              <a:rPr lang="ru-RU" altLang="ko-KR" sz="1600" b="1" dirty="0" smtClean="0">
                <a:latin typeface="+mj-lt"/>
              </a:rPr>
              <a:t>– это активность приложения для создания нового напоминания которое отобразится на главном экране. </a:t>
            </a:r>
            <a:endParaRPr lang="en-US" altLang="ko-KR" sz="1600" b="1" dirty="0">
              <a:latin typeface="+mj-lt"/>
            </a:endParaRPr>
          </a:p>
        </p:txBody>
      </p:sp>
      <p:sp>
        <p:nvSpPr>
          <p:cNvPr id="29" name="그래픽 3">
            <a:extLst>
              <a:ext uri="{FF2B5EF4-FFF2-40B4-BE49-F238E27FC236}">
                <a16:creationId xmlns:a16="http://schemas.microsoft.com/office/drawing/2014/main" id="{DB9A56CB-A053-4222-9814-AC62AA5093CB}"/>
              </a:ext>
            </a:extLst>
          </p:cNvPr>
          <p:cNvSpPr/>
          <p:nvPr/>
        </p:nvSpPr>
        <p:spPr>
          <a:xfrm flipH="1">
            <a:off x="6588473" y="466725"/>
            <a:ext cx="5089176" cy="1273655"/>
          </a:xfrm>
          <a:custGeom>
            <a:avLst/>
            <a:gdLst>
              <a:gd name="connsiteX0" fmla="*/ 4817871 w 4817610"/>
              <a:gd name="connsiteY0" fmla="*/ 865202 h 1273655"/>
              <a:gd name="connsiteX1" fmla="*/ 4817871 w 4817610"/>
              <a:gd name="connsiteY1" fmla="*/ 234036 h 1273655"/>
              <a:gd name="connsiteX2" fmla="*/ 4584548 w 4817610"/>
              <a:gd name="connsiteY2" fmla="*/ 713 h 1273655"/>
              <a:gd name="connsiteX3" fmla="*/ 234036 w 4817610"/>
              <a:gd name="connsiteY3" fmla="*/ 713 h 1273655"/>
              <a:gd name="connsiteX4" fmla="*/ 713 w 4817610"/>
              <a:gd name="connsiteY4" fmla="*/ 234036 h 1273655"/>
              <a:gd name="connsiteX5" fmla="*/ 713 w 4817610"/>
              <a:gd name="connsiteY5" fmla="*/ 865202 h 1273655"/>
              <a:gd name="connsiteX6" fmla="*/ 234036 w 4817610"/>
              <a:gd name="connsiteY6" fmla="*/ 1098525 h 1273655"/>
              <a:gd name="connsiteX7" fmla="*/ 4468836 w 4817610"/>
              <a:gd name="connsiteY7" fmla="*/ 1098525 h 1273655"/>
              <a:gd name="connsiteX8" fmla="*/ 4736364 w 4817610"/>
              <a:gd name="connsiteY8" fmla="*/ 1272471 h 1273655"/>
              <a:gd name="connsiteX9" fmla="*/ 4753044 w 4817610"/>
              <a:gd name="connsiteY9" fmla="*/ 1254224 h 1273655"/>
              <a:gd name="connsiteX10" fmla="*/ 4693156 w 4817610"/>
              <a:gd name="connsiteY10" fmla="*/ 1071486 h 1273655"/>
              <a:gd name="connsiteX11" fmla="*/ 4817871 w 4817610"/>
              <a:gd name="connsiteY11" fmla="*/ 865202 h 1273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817610" h="1273655">
                <a:moveTo>
                  <a:pt x="4817871" y="865202"/>
                </a:moveTo>
                <a:lnTo>
                  <a:pt x="4817871" y="234036"/>
                </a:lnTo>
                <a:cubicBezTo>
                  <a:pt x="4817871" y="105706"/>
                  <a:pt x="4712878" y="713"/>
                  <a:pt x="4584548" y="713"/>
                </a:cubicBezTo>
                <a:lnTo>
                  <a:pt x="234036" y="713"/>
                </a:lnTo>
                <a:cubicBezTo>
                  <a:pt x="105707" y="713"/>
                  <a:pt x="713" y="105706"/>
                  <a:pt x="713" y="234036"/>
                </a:cubicBezTo>
                <a:lnTo>
                  <a:pt x="713" y="865202"/>
                </a:lnTo>
                <a:cubicBezTo>
                  <a:pt x="713" y="993531"/>
                  <a:pt x="105707" y="1098525"/>
                  <a:pt x="234036" y="1098525"/>
                </a:cubicBezTo>
                <a:lnTo>
                  <a:pt x="4468836" y="1098525"/>
                </a:lnTo>
                <a:cubicBezTo>
                  <a:pt x="4525683" y="1160492"/>
                  <a:pt x="4610052" y="1229564"/>
                  <a:pt x="4736364" y="1272471"/>
                </a:cubicBezTo>
                <a:cubicBezTo>
                  <a:pt x="4747835" y="1276355"/>
                  <a:pt x="4758434" y="1264853"/>
                  <a:pt x="4753044" y="1254224"/>
                </a:cubicBezTo>
                <a:cubicBezTo>
                  <a:pt x="4734707" y="1217942"/>
                  <a:pt x="4697582" y="1163503"/>
                  <a:pt x="4693156" y="1071486"/>
                </a:cubicBezTo>
                <a:cubicBezTo>
                  <a:pt x="4767166" y="1032223"/>
                  <a:pt x="4817871" y="954358"/>
                  <a:pt x="4817871" y="865202"/>
                </a:cubicBezTo>
                <a:close/>
              </a:path>
            </a:pathLst>
          </a:custGeom>
          <a:solidFill>
            <a:srgbClr val="3C5CF6"/>
          </a:solidFill>
          <a:ln w="3006" cap="flat">
            <a:noFill/>
            <a:prstDash val="solid"/>
            <a:miter/>
          </a:ln>
        </p:spPr>
        <p:txBody>
          <a:bodyPr lIns="252000" rIns="252000" bIns="252000" rtlCol="0" anchor="ctr"/>
          <a:lstStyle/>
          <a:p>
            <a:pPr algn="ctr"/>
            <a:r>
              <a:rPr lang="en-US" altLang="ko-KR" sz="2800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ReminderCreationActivity</a:t>
            </a:r>
            <a:endParaRPr lang="ko-KR" altLang="en-US" sz="2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96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래픽 1">
            <a:extLst>
              <a:ext uri="{FF2B5EF4-FFF2-40B4-BE49-F238E27FC236}">
                <a16:creationId xmlns:a16="http://schemas.microsoft.com/office/drawing/2014/main" id="{20792B76-1C85-454F-851D-6E874146A4D4}"/>
              </a:ext>
            </a:extLst>
          </p:cNvPr>
          <p:cNvSpPr/>
          <p:nvPr/>
        </p:nvSpPr>
        <p:spPr>
          <a:xfrm>
            <a:off x="3243746" y="-14544"/>
            <a:ext cx="5832642" cy="1090238"/>
          </a:xfrm>
          <a:custGeom>
            <a:avLst/>
            <a:gdLst>
              <a:gd name="connsiteX0" fmla="*/ 254545 w 7035800"/>
              <a:gd name="connsiteY0" fmla="*/ 843 h 1090238"/>
              <a:gd name="connsiteX1" fmla="*/ 843 w 7035800"/>
              <a:gd name="connsiteY1" fmla="*/ 254545 h 1090238"/>
              <a:gd name="connsiteX2" fmla="*/ 843 w 7035800"/>
              <a:gd name="connsiteY2" fmla="*/ 646179 h 1090238"/>
              <a:gd name="connsiteX3" fmla="*/ 254545 w 7035800"/>
              <a:gd name="connsiteY3" fmla="*/ 899880 h 1090238"/>
              <a:gd name="connsiteX4" fmla="*/ 3397573 w 7035800"/>
              <a:gd name="connsiteY4" fmla="*/ 901157 h 1090238"/>
              <a:gd name="connsiteX5" fmla="*/ 3332061 w 7035800"/>
              <a:gd name="connsiteY5" fmla="*/ 1070422 h 1090238"/>
              <a:gd name="connsiteX6" fmla="*/ 3350199 w 7035800"/>
              <a:gd name="connsiteY6" fmla="*/ 1090263 h 1090238"/>
              <a:gd name="connsiteX7" fmla="*/ 3641092 w 7035800"/>
              <a:gd name="connsiteY7" fmla="*/ 901125 h 1090238"/>
              <a:gd name="connsiteX8" fmla="*/ 6784121 w 7035800"/>
              <a:gd name="connsiteY8" fmla="*/ 899848 h 1090238"/>
              <a:gd name="connsiteX9" fmla="*/ 7037822 w 7035800"/>
              <a:gd name="connsiteY9" fmla="*/ 646146 h 1090238"/>
              <a:gd name="connsiteX10" fmla="*/ 7037822 w 7035800"/>
              <a:gd name="connsiteY10" fmla="*/ 254545 h 1090238"/>
              <a:gd name="connsiteX11" fmla="*/ 6784121 w 7035800"/>
              <a:gd name="connsiteY11" fmla="*/ 843 h 1090238"/>
              <a:gd name="connsiteX12" fmla="*/ 254545 w 7035800"/>
              <a:gd name="connsiteY12" fmla="*/ 843 h 10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35800" h="1090238">
                <a:moveTo>
                  <a:pt x="254545" y="843"/>
                </a:moveTo>
                <a:cubicBezTo>
                  <a:pt x="115007" y="843"/>
                  <a:pt x="843" y="115007"/>
                  <a:pt x="843" y="254545"/>
                </a:cubicBezTo>
                <a:lnTo>
                  <a:pt x="843" y="646179"/>
                </a:lnTo>
                <a:cubicBezTo>
                  <a:pt x="843" y="785716"/>
                  <a:pt x="115007" y="899880"/>
                  <a:pt x="254545" y="899880"/>
                </a:cubicBezTo>
                <a:lnTo>
                  <a:pt x="3397573" y="901157"/>
                </a:lnTo>
                <a:cubicBezTo>
                  <a:pt x="3397573" y="901157"/>
                  <a:pt x="3350035" y="1034834"/>
                  <a:pt x="3332061" y="1070422"/>
                </a:cubicBezTo>
                <a:cubicBezTo>
                  <a:pt x="3326233" y="1081980"/>
                  <a:pt x="3337757" y="1094519"/>
                  <a:pt x="3350199" y="1090263"/>
                </a:cubicBezTo>
                <a:cubicBezTo>
                  <a:pt x="3487542" y="1043641"/>
                  <a:pt x="3579279" y="968536"/>
                  <a:pt x="3641092" y="901125"/>
                </a:cubicBezTo>
                <a:lnTo>
                  <a:pt x="6784121" y="899848"/>
                </a:lnTo>
                <a:cubicBezTo>
                  <a:pt x="6923658" y="899848"/>
                  <a:pt x="7037822" y="785684"/>
                  <a:pt x="7037822" y="646146"/>
                </a:cubicBezTo>
                <a:lnTo>
                  <a:pt x="7037822" y="254545"/>
                </a:lnTo>
                <a:cubicBezTo>
                  <a:pt x="7037822" y="115007"/>
                  <a:pt x="6923658" y="843"/>
                  <a:pt x="6784121" y="843"/>
                </a:cubicBezTo>
                <a:lnTo>
                  <a:pt x="254545" y="843"/>
                </a:lnTo>
                <a:close/>
              </a:path>
            </a:pathLst>
          </a:custGeom>
          <a:solidFill>
            <a:srgbClr val="3B5CF6"/>
          </a:solidFill>
          <a:ln w="3271" cap="flat">
            <a:noFill/>
            <a:prstDash val="solid"/>
            <a:miter/>
          </a:ln>
        </p:spPr>
        <p:txBody>
          <a:bodyPr lIns="252000" tIns="72000" rIns="252000" bIns="252000" rtlCol="0" anchor="ctr"/>
          <a:lstStyle/>
          <a:p>
            <a:pPr algn="ctr"/>
            <a:r>
              <a:rPr lang="ru-RU" altLang="ko-KR" sz="2400" dirty="0" smtClean="0">
                <a:solidFill>
                  <a:schemeClr val="bg1"/>
                </a:solidFill>
              </a:rPr>
              <a:t>Список классов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2097444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2400992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AlarmNotificationReceiwer</a:t>
            </a:r>
            <a:endParaRPr lang="en-US" altLang="ko-KR" sz="2000" dirty="0">
              <a:latin typeface="+mj-lt"/>
            </a:endParaRPr>
          </a:p>
        </p:txBody>
      </p:sp>
      <p:sp>
        <p:nvSpPr>
          <p:cNvPr id="32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2345762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3341972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3645520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MyDataBase</a:t>
            </a:r>
            <a:endParaRPr lang="en-US" altLang="ko-KR" sz="2000" dirty="0">
              <a:latin typeface="+mj-lt"/>
            </a:endParaRPr>
          </a:p>
        </p:txBody>
      </p:sp>
      <p:sp>
        <p:nvSpPr>
          <p:cNvPr id="35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3590290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4529897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788029" y="4856989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err="1" smtClean="0">
                <a:latin typeface="+mj-lt"/>
              </a:rPr>
              <a:t>MyDatabaseClass</a:t>
            </a:r>
            <a:endParaRPr lang="en-US" altLang="ko-KR" sz="2000" b="1" dirty="0">
              <a:latin typeface="+mj-lt"/>
            </a:endParaRPr>
          </a:p>
        </p:txBody>
      </p:sp>
      <p:sp>
        <p:nvSpPr>
          <p:cNvPr id="38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4760159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4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1112265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1415813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RememberListAdapter</a:t>
            </a:r>
            <a:endParaRPr lang="en-US" altLang="ko-KR" sz="2000" dirty="0">
              <a:latin typeface="+mj-lt"/>
            </a:endParaRPr>
          </a:p>
        </p:txBody>
      </p:sp>
      <p:sp>
        <p:nvSpPr>
          <p:cNvPr id="41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1360583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 smtClean="0">
                <a:solidFill>
                  <a:schemeClr val="bg1"/>
                </a:solidFill>
                <a:latin typeface="+mj-lt"/>
              </a:rPr>
              <a:t>5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2148559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2452107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RememberListHolder</a:t>
            </a:r>
            <a:endParaRPr lang="en-US" altLang="ko-KR" sz="2000" dirty="0">
              <a:latin typeface="+mj-lt"/>
            </a:endParaRPr>
          </a:p>
        </p:txBody>
      </p:sp>
      <p:sp>
        <p:nvSpPr>
          <p:cNvPr id="44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2396877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6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5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3323916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3627464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RememberListItem</a:t>
            </a:r>
            <a:endParaRPr lang="en-US" altLang="ko-KR" sz="2000" dirty="0">
              <a:latin typeface="+mj-lt"/>
            </a:endParaRPr>
          </a:p>
        </p:txBody>
      </p:sp>
      <p:sp>
        <p:nvSpPr>
          <p:cNvPr id="47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3572234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7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6285985" y="4511841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7436111" y="4815389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ReminderCreationActivity</a:t>
            </a:r>
            <a:endParaRPr lang="en-US" altLang="ko-KR" sz="2000" dirty="0">
              <a:latin typeface="+mj-lt"/>
            </a:endParaRPr>
          </a:p>
        </p:txBody>
      </p:sp>
      <p:sp>
        <p:nvSpPr>
          <p:cNvPr id="50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6772750" y="4760159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 smtClean="0">
                <a:solidFill>
                  <a:schemeClr val="bg1"/>
                </a:solidFill>
                <a:latin typeface="+mj-lt"/>
              </a:rPr>
              <a:t>8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7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509566" y="1090238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8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1659692" y="1393786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MainActivity</a:t>
            </a:r>
            <a:endParaRPr lang="en-US" altLang="ko-KR" sz="2000" dirty="0">
              <a:latin typeface="+mj-lt"/>
            </a:endParaRPr>
          </a:p>
        </p:txBody>
      </p:sp>
      <p:sp>
        <p:nvSpPr>
          <p:cNvPr id="59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996331" y="1338556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0" name="사각형: 둥근 모서리 17">
            <a:extLst>
              <a:ext uri="{FF2B5EF4-FFF2-40B4-BE49-F238E27FC236}">
                <a16:creationId xmlns:a16="http://schemas.microsoft.com/office/drawing/2014/main" id="{AC21325B-443A-4B91-B4FA-E45D6D81010E}"/>
              </a:ext>
            </a:extLst>
          </p:cNvPr>
          <p:cNvSpPr/>
          <p:nvPr/>
        </p:nvSpPr>
        <p:spPr>
          <a:xfrm>
            <a:off x="3459193" y="5723310"/>
            <a:ext cx="5289655" cy="96315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직사각형 13">
            <a:extLst>
              <a:ext uri="{FF2B5EF4-FFF2-40B4-BE49-F238E27FC236}">
                <a16:creationId xmlns:a16="http://schemas.microsoft.com/office/drawing/2014/main" id="{F2CD6E7A-6AF9-441A-9E9A-A1CD9317A7DC}"/>
              </a:ext>
            </a:extLst>
          </p:cNvPr>
          <p:cNvSpPr/>
          <p:nvPr/>
        </p:nvSpPr>
        <p:spPr>
          <a:xfrm>
            <a:off x="4609319" y="6026858"/>
            <a:ext cx="3931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err="1" smtClean="0">
                <a:latin typeface="+mj-lt"/>
              </a:rPr>
              <a:t>ReminderDAO</a:t>
            </a:r>
            <a:endParaRPr lang="en-US" altLang="ko-KR" sz="2000" dirty="0">
              <a:latin typeface="+mj-lt"/>
            </a:endParaRPr>
          </a:p>
        </p:txBody>
      </p:sp>
      <p:sp>
        <p:nvSpPr>
          <p:cNvPr id="62" name="타원 22">
            <a:extLst>
              <a:ext uri="{FF2B5EF4-FFF2-40B4-BE49-F238E27FC236}">
                <a16:creationId xmlns:a16="http://schemas.microsoft.com/office/drawing/2014/main" id="{A8DB9BD9-49E8-49CF-A835-BCA42818FC65}"/>
              </a:ext>
            </a:extLst>
          </p:cNvPr>
          <p:cNvSpPr/>
          <p:nvPr/>
        </p:nvSpPr>
        <p:spPr>
          <a:xfrm>
            <a:off x="3945958" y="5971628"/>
            <a:ext cx="455340" cy="455340"/>
          </a:xfrm>
          <a:prstGeom prst="ellipse">
            <a:avLst/>
          </a:prstGeom>
          <a:solidFill>
            <a:srgbClr val="3B5CF6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altLang="ko-KR" dirty="0">
                <a:solidFill>
                  <a:schemeClr val="bg1"/>
                </a:solidFill>
                <a:latin typeface="+mj-lt"/>
              </a:rPr>
              <a:t>9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6652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1" y="-479"/>
            <a:ext cx="12193702" cy="685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29188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SemiBold - Poppins Light">
      <a:majorFont>
        <a:latin typeface="Poppins SemiBold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B5CF6"/>
        </a:solidFill>
        <a:ln>
          <a:noFill/>
        </a:ln>
      </a:spPr>
      <a:bodyPr rot="0" spcFirstLastPara="0" vertOverflow="overflow" horzOverflow="overflow" vert="horz" wrap="square" lIns="86400" tIns="45720" rIns="8640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rgbClr val="D3C9C5"/>
          </a:solidFill>
          <a:prstDash val="dash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3747</TotalTime>
  <Words>140</Words>
  <Application>Microsoft Office PowerPoint</Application>
  <PresentationFormat>Широкоэкранный</PresentationFormat>
  <Paragraphs>65</Paragraphs>
  <Slides>13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Unicode MS</vt:lpstr>
      <vt:lpstr>Poppins Light</vt:lpstr>
      <vt:lpstr>Poppins SemiBold</vt:lpstr>
      <vt:lpstr>맑은 고딕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Владислав Веков</cp:lastModifiedBy>
  <cp:revision>291</cp:revision>
  <dcterms:created xsi:type="dcterms:W3CDTF">2019-04-06T05:20:47Z</dcterms:created>
  <dcterms:modified xsi:type="dcterms:W3CDTF">2021-05-21T19:07:13Z</dcterms:modified>
</cp:coreProperties>
</file>

<file path=docProps/thumbnail.jpeg>
</file>